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58" r:id="rId6"/>
    <p:sldId id="257" r:id="rId7"/>
    <p:sldId id="266" r:id="rId8"/>
    <p:sldId id="260" r:id="rId9"/>
    <p:sldId id="265" r:id="rId10"/>
    <p:sldId id="263" r:id="rId11"/>
    <p:sldId id="267" r:id="rId12"/>
    <p:sldId id="259" r:id="rId13"/>
    <p:sldId id="264" r:id="rId14"/>
    <p:sldId id="262"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o Waagene" initials="GW" lastIdx="1" clrIdx="0">
    <p:extLst>
      <p:ext uri="{19B8F6BF-5375-455C-9EA6-DF929625EA0E}">
        <p15:presenceInfo xmlns:p15="http://schemas.microsoft.com/office/powerpoint/2012/main" userId="S::guro.waagene@diabetes.no::3867786c-5e6a-4ad8-b620-0df21b4b9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6DC"/>
    <a:srgbClr val="DAE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5D9C7-BE7D-46F7-BA0E-662A6635AB9E}" v="169" dt="2022-05-05T11:17:54.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6733" autoAdjust="0"/>
  </p:normalViewPr>
  <p:slideViewPr>
    <p:cSldViewPr snapToGrid="0" snapToObjects="1">
      <p:cViewPr varScale="1">
        <p:scale>
          <a:sx n="96" d="100"/>
          <a:sy n="96" d="100"/>
        </p:scale>
        <p:origin x="9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ro Waagene" userId="3867786c-5e6a-4ad8-b620-0df21b4b9206" providerId="ADAL" clId="{ACC5D9C7-BE7D-46F7-BA0E-662A6635AB9E}"/>
    <pc:docChg chg="undo custSel addSld delSld modSld modMainMaster">
      <pc:chgData name="Guro Waagene" userId="3867786c-5e6a-4ad8-b620-0df21b4b9206" providerId="ADAL" clId="{ACC5D9C7-BE7D-46F7-BA0E-662A6635AB9E}" dt="2022-05-05T11:18:51.730" v="1541" actId="20577"/>
      <pc:docMkLst>
        <pc:docMk/>
      </pc:docMkLst>
      <pc:sldChg chg="addSp modSp mod setBg addCm delCm">
        <pc:chgData name="Guro Waagene" userId="3867786c-5e6a-4ad8-b620-0df21b4b9206" providerId="ADAL" clId="{ACC5D9C7-BE7D-46F7-BA0E-662A6635AB9E}" dt="2021-10-20T10:41:20.262" v="664" actId="1076"/>
        <pc:sldMkLst>
          <pc:docMk/>
          <pc:sldMk cId="4199527944" sldId="256"/>
        </pc:sldMkLst>
        <pc:spChg chg="mod">
          <ac:chgData name="Guro Waagene" userId="3867786c-5e6a-4ad8-b620-0df21b4b9206" providerId="ADAL" clId="{ACC5D9C7-BE7D-46F7-BA0E-662A6635AB9E}" dt="2021-10-19T14:38:09.262" v="270" actId="1036"/>
          <ac:spMkLst>
            <pc:docMk/>
            <pc:sldMk cId="4199527944" sldId="256"/>
            <ac:spMk id="2" creationId="{B91D4262-6AB3-B041-B6C3-9B681E6330C8}"/>
          </ac:spMkLst>
        </pc:spChg>
        <pc:spChg chg="mod">
          <ac:chgData name="Guro Waagene" userId="3867786c-5e6a-4ad8-b620-0df21b4b9206" providerId="ADAL" clId="{ACC5D9C7-BE7D-46F7-BA0E-662A6635AB9E}" dt="2021-10-19T14:38:09.262" v="270" actId="1036"/>
          <ac:spMkLst>
            <pc:docMk/>
            <pc:sldMk cId="4199527944" sldId="256"/>
            <ac:spMk id="3" creationId="{6604F860-9CFE-F74D-8E0B-417A170052F2}"/>
          </ac:spMkLst>
        </pc:spChg>
        <pc:spChg chg="add mod">
          <ac:chgData name="Guro Waagene" userId="3867786c-5e6a-4ad8-b620-0df21b4b9206" providerId="ADAL" clId="{ACC5D9C7-BE7D-46F7-BA0E-662A6635AB9E}" dt="2021-10-19T14:40:10.476" v="280" actId="1076"/>
          <ac:spMkLst>
            <pc:docMk/>
            <pc:sldMk cId="4199527944" sldId="256"/>
            <ac:spMk id="7" creationId="{DB958A53-24FB-4FD9-8727-BD44C2DD43FB}"/>
          </ac:spMkLst>
        </pc:spChg>
        <pc:picChg chg="add mod">
          <ac:chgData name="Guro Waagene" userId="3867786c-5e6a-4ad8-b620-0df21b4b9206" providerId="ADAL" clId="{ACC5D9C7-BE7D-46F7-BA0E-662A6635AB9E}" dt="2021-10-20T10:41:20.262" v="664" actId="1076"/>
          <ac:picMkLst>
            <pc:docMk/>
            <pc:sldMk cId="4199527944" sldId="256"/>
            <ac:picMk id="5" creationId="{66ECDFE0-711C-42B4-AA6F-9FB70C921D30}"/>
          </ac:picMkLst>
        </pc:picChg>
      </pc:sldChg>
      <pc:sldChg chg="addSp delSp modSp mod setBg">
        <pc:chgData name="Guro Waagene" userId="3867786c-5e6a-4ad8-b620-0df21b4b9206" providerId="ADAL" clId="{ACC5D9C7-BE7D-46F7-BA0E-662A6635AB9E}" dt="2021-10-20T11:58:53.067" v="1382" actId="12100"/>
        <pc:sldMkLst>
          <pc:docMk/>
          <pc:sldMk cId="209063594" sldId="257"/>
        </pc:sldMkLst>
        <pc:spChg chg="del mod">
          <ac:chgData name="Guro Waagene" userId="3867786c-5e6a-4ad8-b620-0df21b4b9206" providerId="ADAL" clId="{ACC5D9C7-BE7D-46F7-BA0E-662A6635AB9E}" dt="2021-10-20T11:22:51.578" v="917" actId="12084"/>
          <ac:spMkLst>
            <pc:docMk/>
            <pc:sldMk cId="209063594" sldId="257"/>
            <ac:spMk id="3" creationId="{46D78E73-A5F0-4F63-8215-88D6827E7C08}"/>
          </ac:spMkLst>
        </pc:spChg>
        <pc:graphicFrameChg chg="add mod">
          <ac:chgData name="Guro Waagene" userId="3867786c-5e6a-4ad8-b620-0df21b4b9206" providerId="ADAL" clId="{ACC5D9C7-BE7D-46F7-BA0E-662A6635AB9E}" dt="2021-10-20T11:58:53.067" v="1382" actId="12100"/>
          <ac:graphicFrameMkLst>
            <pc:docMk/>
            <pc:sldMk cId="209063594" sldId="257"/>
            <ac:graphicFrameMk id="2" creationId="{73957B41-BB2A-438A-B917-80919E168355}"/>
          </ac:graphicFrameMkLst>
        </pc:graphicFrameChg>
        <pc:picChg chg="mod">
          <ac:chgData name="Guro Waagene" userId="3867786c-5e6a-4ad8-b620-0df21b4b9206" providerId="ADAL" clId="{ACC5D9C7-BE7D-46F7-BA0E-662A6635AB9E}" dt="2021-10-20T10:33:58.368" v="490" actId="14100"/>
          <ac:picMkLst>
            <pc:docMk/>
            <pc:sldMk cId="209063594" sldId="257"/>
            <ac:picMk id="4" creationId="{976CB971-F7BE-435F-9375-A55AA4545BCD}"/>
          </ac:picMkLst>
        </pc:picChg>
        <pc:picChg chg="mod">
          <ac:chgData name="Guro Waagene" userId="3867786c-5e6a-4ad8-b620-0df21b4b9206" providerId="ADAL" clId="{ACC5D9C7-BE7D-46F7-BA0E-662A6635AB9E}" dt="2021-10-20T10:33:54.971" v="489" actId="14100"/>
          <ac:picMkLst>
            <pc:docMk/>
            <pc:sldMk cId="209063594" sldId="257"/>
            <ac:picMk id="6" creationId="{84C27ECA-20C8-43E1-BBC9-CBB9E0DF5A55}"/>
          </ac:picMkLst>
        </pc:picChg>
      </pc:sldChg>
      <pc:sldChg chg="addSp delSp modSp mod setBg">
        <pc:chgData name="Guro Waagene" userId="3867786c-5e6a-4ad8-b620-0df21b4b9206" providerId="ADAL" clId="{ACC5D9C7-BE7D-46F7-BA0E-662A6635AB9E}" dt="2022-05-05T11:17:13.862" v="1539" actId="20577"/>
        <pc:sldMkLst>
          <pc:docMk/>
          <pc:sldMk cId="3992686196" sldId="258"/>
        </pc:sldMkLst>
        <pc:spChg chg="mod">
          <ac:chgData name="Guro Waagene" userId="3867786c-5e6a-4ad8-b620-0df21b4b9206" providerId="ADAL" clId="{ACC5D9C7-BE7D-46F7-BA0E-662A6635AB9E}" dt="2021-10-20T11:21:45.447" v="911" actId="20577"/>
          <ac:spMkLst>
            <pc:docMk/>
            <pc:sldMk cId="3992686196" sldId="258"/>
            <ac:spMk id="2" creationId="{BC678B55-F6FF-403F-A7B1-E403385E97E1}"/>
          </ac:spMkLst>
        </pc:spChg>
        <pc:spChg chg="del mod">
          <ac:chgData name="Guro Waagene" userId="3867786c-5e6a-4ad8-b620-0df21b4b9206" providerId="ADAL" clId="{ACC5D9C7-BE7D-46F7-BA0E-662A6635AB9E}" dt="2021-10-20T11:19:41.879" v="835" actId="12084"/>
          <ac:spMkLst>
            <pc:docMk/>
            <pc:sldMk cId="3992686196" sldId="258"/>
            <ac:spMk id="5" creationId="{B7F8510E-F7B9-45B7-916D-00EE3BD4561B}"/>
          </ac:spMkLst>
        </pc:spChg>
        <pc:graphicFrameChg chg="add mod">
          <ac:chgData name="Guro Waagene" userId="3867786c-5e6a-4ad8-b620-0df21b4b9206" providerId="ADAL" clId="{ACC5D9C7-BE7D-46F7-BA0E-662A6635AB9E}" dt="2022-05-05T11:17:13.862" v="1539" actId="20577"/>
          <ac:graphicFrameMkLst>
            <pc:docMk/>
            <pc:sldMk cId="3992686196" sldId="258"/>
            <ac:graphicFrameMk id="3" creationId="{9311E289-F055-4E00-BE80-6535EADF7D5A}"/>
          </ac:graphicFrameMkLst>
        </pc:graphicFrameChg>
        <pc:picChg chg="del mod">
          <ac:chgData name="Guro Waagene" userId="3867786c-5e6a-4ad8-b620-0df21b4b9206" providerId="ADAL" clId="{ACC5D9C7-BE7D-46F7-BA0E-662A6635AB9E}" dt="2021-10-20T11:43:01.021" v="1113" actId="478"/>
          <ac:picMkLst>
            <pc:docMk/>
            <pc:sldMk cId="3992686196" sldId="258"/>
            <ac:picMk id="6" creationId="{E7DECAEE-5DB1-4FFD-9052-FBEEA51FA0A6}"/>
          </ac:picMkLst>
        </pc:picChg>
        <pc:picChg chg="add del mod">
          <ac:chgData name="Guro Waagene" userId="3867786c-5e6a-4ad8-b620-0df21b4b9206" providerId="ADAL" clId="{ACC5D9C7-BE7D-46F7-BA0E-662A6635AB9E}" dt="2021-10-20T11:43:58.443" v="1118" actId="478"/>
          <ac:picMkLst>
            <pc:docMk/>
            <pc:sldMk cId="3992686196" sldId="258"/>
            <ac:picMk id="7" creationId="{4430CE3E-65D0-4181-B096-02BFF5047499}"/>
          </ac:picMkLst>
        </pc:picChg>
        <pc:picChg chg="add del mod">
          <ac:chgData name="Guro Waagene" userId="3867786c-5e6a-4ad8-b620-0df21b4b9206" providerId="ADAL" clId="{ACC5D9C7-BE7D-46F7-BA0E-662A6635AB9E}" dt="2021-10-20T11:48:00.082" v="1162" actId="478"/>
          <ac:picMkLst>
            <pc:docMk/>
            <pc:sldMk cId="3992686196" sldId="258"/>
            <ac:picMk id="9" creationId="{9BE5C3C4-E5C8-4280-84FE-3E5426E09A67}"/>
          </ac:picMkLst>
        </pc:picChg>
        <pc:picChg chg="add del mod">
          <ac:chgData name="Guro Waagene" userId="3867786c-5e6a-4ad8-b620-0df21b4b9206" providerId="ADAL" clId="{ACC5D9C7-BE7D-46F7-BA0E-662A6635AB9E}" dt="2021-10-20T11:48:33.547" v="1238" actId="478"/>
          <ac:picMkLst>
            <pc:docMk/>
            <pc:sldMk cId="3992686196" sldId="258"/>
            <ac:picMk id="11" creationId="{E4F2C8C6-9AE3-4D7C-B7B5-87A6B045C97B}"/>
          </ac:picMkLst>
        </pc:picChg>
        <pc:picChg chg="add del mod">
          <ac:chgData name="Guro Waagene" userId="3867786c-5e6a-4ad8-b620-0df21b4b9206" providerId="ADAL" clId="{ACC5D9C7-BE7D-46F7-BA0E-662A6635AB9E}" dt="2021-10-20T11:49:58.370" v="1283" actId="478"/>
          <ac:picMkLst>
            <pc:docMk/>
            <pc:sldMk cId="3992686196" sldId="258"/>
            <ac:picMk id="13" creationId="{C818AE21-DCE4-43B1-997E-0273CE480088}"/>
          </ac:picMkLst>
        </pc:picChg>
        <pc:picChg chg="add mod">
          <ac:chgData name="Guro Waagene" userId="3867786c-5e6a-4ad8-b620-0df21b4b9206" providerId="ADAL" clId="{ACC5D9C7-BE7D-46F7-BA0E-662A6635AB9E}" dt="2021-10-20T11:51:00.405" v="1289" actId="1076"/>
          <ac:picMkLst>
            <pc:docMk/>
            <pc:sldMk cId="3992686196" sldId="258"/>
            <ac:picMk id="15" creationId="{DDBBE9D0-0463-4354-8680-C1EE80613DCF}"/>
          </ac:picMkLst>
        </pc:picChg>
      </pc:sldChg>
      <pc:sldChg chg="addSp delSp modSp mod setBg">
        <pc:chgData name="Guro Waagene" userId="3867786c-5e6a-4ad8-b620-0df21b4b9206" providerId="ADAL" clId="{ACC5D9C7-BE7D-46F7-BA0E-662A6635AB9E}" dt="2021-10-20T12:00:02.736" v="1390" actId="12100"/>
        <pc:sldMkLst>
          <pc:docMk/>
          <pc:sldMk cId="3877142607" sldId="259"/>
        </pc:sldMkLst>
        <pc:spChg chg="del mod">
          <ac:chgData name="Guro Waagene" userId="3867786c-5e6a-4ad8-b620-0df21b4b9206" providerId="ADAL" clId="{ACC5D9C7-BE7D-46F7-BA0E-662A6635AB9E}" dt="2021-10-20T10:42:20.187" v="666" actId="12084"/>
          <ac:spMkLst>
            <pc:docMk/>
            <pc:sldMk cId="3877142607" sldId="259"/>
            <ac:spMk id="5" creationId="{0CC97B87-7A49-47B6-BB02-EAAEB5AEB991}"/>
          </ac:spMkLst>
        </pc:spChg>
        <pc:graphicFrameChg chg="add mod">
          <ac:chgData name="Guro Waagene" userId="3867786c-5e6a-4ad8-b620-0df21b4b9206" providerId="ADAL" clId="{ACC5D9C7-BE7D-46F7-BA0E-662A6635AB9E}" dt="2021-10-20T12:00:02.736" v="1390" actId="12100"/>
          <ac:graphicFrameMkLst>
            <pc:docMk/>
            <pc:sldMk cId="3877142607" sldId="259"/>
            <ac:graphicFrameMk id="2" creationId="{E50A0702-AA12-4732-B3DD-6EEC0A3B721D}"/>
          </ac:graphicFrameMkLst>
        </pc:graphicFrameChg>
        <pc:picChg chg="mod">
          <ac:chgData name="Guro Waagene" userId="3867786c-5e6a-4ad8-b620-0df21b4b9206" providerId="ADAL" clId="{ACC5D9C7-BE7D-46F7-BA0E-662A6635AB9E}" dt="2021-10-20T11:31:38.565" v="1061" actId="1076"/>
          <ac:picMkLst>
            <pc:docMk/>
            <pc:sldMk cId="3877142607" sldId="259"/>
            <ac:picMk id="4" creationId="{E4EF6EE8-06C7-4FFA-90C1-194949ED888F}"/>
          </ac:picMkLst>
        </pc:picChg>
      </pc:sldChg>
      <pc:sldChg chg="addSp delSp modSp mod setBg">
        <pc:chgData name="Guro Waagene" userId="3867786c-5e6a-4ad8-b620-0df21b4b9206" providerId="ADAL" clId="{ACC5D9C7-BE7D-46F7-BA0E-662A6635AB9E}" dt="2022-05-05T11:17:54.703" v="1540" actId="12100"/>
        <pc:sldMkLst>
          <pc:docMk/>
          <pc:sldMk cId="933617872" sldId="260"/>
        </pc:sldMkLst>
        <pc:spChg chg="add del mod">
          <ac:chgData name="Guro Waagene" userId="3867786c-5e6a-4ad8-b620-0df21b4b9206" providerId="ADAL" clId="{ACC5D9C7-BE7D-46F7-BA0E-662A6635AB9E}" dt="2021-10-20T10:49:17.422" v="724" actId="478"/>
          <ac:spMkLst>
            <pc:docMk/>
            <pc:sldMk cId="933617872" sldId="260"/>
            <ac:spMk id="4" creationId="{741063E4-E3D8-440F-8720-03DA260D5176}"/>
          </ac:spMkLst>
        </pc:spChg>
        <pc:spChg chg="del mod">
          <ac:chgData name="Guro Waagene" userId="3867786c-5e6a-4ad8-b620-0df21b4b9206" providerId="ADAL" clId="{ACC5D9C7-BE7D-46F7-BA0E-662A6635AB9E}" dt="2021-10-20T11:24:27.357" v="921" actId="12084"/>
          <ac:spMkLst>
            <pc:docMk/>
            <pc:sldMk cId="933617872" sldId="260"/>
            <ac:spMk id="5" creationId="{5F1D7ADC-F6E2-4EEF-BA01-0C8129E68446}"/>
          </ac:spMkLst>
        </pc:spChg>
        <pc:spChg chg="mod">
          <ac:chgData name="Guro Waagene" userId="3867786c-5e6a-4ad8-b620-0df21b4b9206" providerId="ADAL" clId="{ACC5D9C7-BE7D-46F7-BA0E-662A6635AB9E}" dt="2021-10-20T10:33:16.028" v="486" actId="207"/>
          <ac:spMkLst>
            <pc:docMk/>
            <pc:sldMk cId="933617872" sldId="260"/>
            <ac:spMk id="8" creationId="{D9BEF3CC-F425-4307-B71D-E5FE907F1C93}"/>
          </ac:spMkLst>
        </pc:spChg>
        <pc:spChg chg="add mod">
          <ac:chgData name="Guro Waagene" userId="3867786c-5e6a-4ad8-b620-0df21b4b9206" providerId="ADAL" clId="{ACC5D9C7-BE7D-46F7-BA0E-662A6635AB9E}" dt="2021-10-20T11:27:00.488" v="967" actId="1076"/>
          <ac:spMkLst>
            <pc:docMk/>
            <pc:sldMk cId="933617872" sldId="260"/>
            <ac:spMk id="9" creationId="{255E5737-BC32-4EBD-805F-AA8BAE219D77}"/>
          </ac:spMkLst>
        </pc:spChg>
        <pc:spChg chg="add del mod">
          <ac:chgData name="Guro Waagene" userId="3867786c-5e6a-4ad8-b620-0df21b4b9206" providerId="ADAL" clId="{ACC5D9C7-BE7D-46F7-BA0E-662A6635AB9E}" dt="2021-10-20T11:25:20.816" v="931" actId="12084"/>
          <ac:spMkLst>
            <pc:docMk/>
            <pc:sldMk cId="933617872" sldId="260"/>
            <ac:spMk id="14" creationId="{4657813E-C981-48AB-B0BF-37186E63EDA0}"/>
          </ac:spMkLst>
        </pc:spChg>
        <pc:graphicFrameChg chg="add mod modGraphic">
          <ac:chgData name="Guro Waagene" userId="3867786c-5e6a-4ad8-b620-0df21b4b9206" providerId="ADAL" clId="{ACC5D9C7-BE7D-46F7-BA0E-662A6635AB9E}" dt="2021-10-20T11:58:58.800" v="1383" actId="12100"/>
          <ac:graphicFrameMkLst>
            <pc:docMk/>
            <pc:sldMk cId="933617872" sldId="260"/>
            <ac:graphicFrameMk id="12" creationId="{4DBB7640-C7DA-426D-8BA9-942DBA1F70FB}"/>
          </ac:graphicFrameMkLst>
        </pc:graphicFrameChg>
        <pc:graphicFrameChg chg="add mod">
          <ac:chgData name="Guro Waagene" userId="3867786c-5e6a-4ad8-b620-0df21b4b9206" providerId="ADAL" clId="{ACC5D9C7-BE7D-46F7-BA0E-662A6635AB9E}" dt="2022-05-05T11:17:54.703" v="1540" actId="12100"/>
          <ac:graphicFrameMkLst>
            <pc:docMk/>
            <pc:sldMk cId="933617872" sldId="260"/>
            <ac:graphicFrameMk id="15" creationId="{27184ACE-35DA-450C-95B4-E4EBAF92D84B}"/>
          </ac:graphicFrameMkLst>
        </pc:graphicFrameChg>
        <pc:picChg chg="add mod">
          <ac:chgData name="Guro Waagene" userId="3867786c-5e6a-4ad8-b620-0df21b4b9206" providerId="ADAL" clId="{ACC5D9C7-BE7D-46F7-BA0E-662A6635AB9E}" dt="2021-10-20T11:27:30.005" v="977" actId="1076"/>
          <ac:picMkLst>
            <pc:docMk/>
            <pc:sldMk cId="933617872" sldId="260"/>
            <ac:picMk id="3" creationId="{57BE5A85-13BA-4AB0-A186-581D234A6589}"/>
          </ac:picMkLst>
        </pc:picChg>
        <pc:picChg chg="del mod">
          <ac:chgData name="Guro Waagene" userId="3867786c-5e6a-4ad8-b620-0df21b4b9206" providerId="ADAL" clId="{ACC5D9C7-BE7D-46F7-BA0E-662A6635AB9E}" dt="2021-10-20T10:46:19.196" v="677" actId="478"/>
          <ac:picMkLst>
            <pc:docMk/>
            <pc:sldMk cId="933617872" sldId="260"/>
            <ac:picMk id="6" creationId="{5D7B782B-6083-44E3-9E10-C476DB825455}"/>
          </ac:picMkLst>
        </pc:picChg>
        <pc:picChg chg="add del mod">
          <ac:chgData name="Guro Waagene" userId="3867786c-5e6a-4ad8-b620-0df21b4b9206" providerId="ADAL" clId="{ACC5D9C7-BE7D-46F7-BA0E-662A6635AB9E}" dt="2021-10-20T11:05:06.225" v="731" actId="478"/>
          <ac:picMkLst>
            <pc:docMk/>
            <pc:sldMk cId="933617872" sldId="260"/>
            <ac:picMk id="7" creationId="{F4346DFD-EC6A-4C1F-82BC-C47472E0B091}"/>
          </ac:picMkLst>
        </pc:picChg>
        <pc:picChg chg="add mod">
          <ac:chgData name="Guro Waagene" userId="3867786c-5e6a-4ad8-b620-0df21b4b9206" providerId="ADAL" clId="{ACC5D9C7-BE7D-46F7-BA0E-662A6635AB9E}" dt="2021-10-20T11:27:10.704" v="970" actId="1076"/>
          <ac:picMkLst>
            <pc:docMk/>
            <pc:sldMk cId="933617872" sldId="260"/>
            <ac:picMk id="11" creationId="{389F442D-AC09-4EB8-B711-F77A92CB511B}"/>
          </ac:picMkLst>
        </pc:picChg>
      </pc:sldChg>
      <pc:sldChg chg="addSp delSp modSp mod setBg chgLayout">
        <pc:chgData name="Guro Waagene" userId="3867786c-5e6a-4ad8-b620-0df21b4b9206" providerId="ADAL" clId="{ACC5D9C7-BE7D-46F7-BA0E-662A6635AB9E}" dt="2022-05-05T11:18:51.730" v="1541" actId="20577"/>
        <pc:sldMkLst>
          <pc:docMk/>
          <pc:sldMk cId="2199608125" sldId="262"/>
        </pc:sldMkLst>
        <pc:spChg chg="mod ord">
          <ac:chgData name="Guro Waagene" userId="3867786c-5e6a-4ad8-b620-0df21b4b9206" providerId="ADAL" clId="{ACC5D9C7-BE7D-46F7-BA0E-662A6635AB9E}" dt="2022-05-05T11:18:51.730" v="1541" actId="20577"/>
          <ac:spMkLst>
            <pc:docMk/>
            <pc:sldMk cId="2199608125" sldId="262"/>
            <ac:spMk id="2" creationId="{0EB0927B-0FFA-427F-A442-3E4AB8D10812}"/>
          </ac:spMkLst>
        </pc:spChg>
        <pc:spChg chg="add del mod ord">
          <ac:chgData name="Guro Waagene" userId="3867786c-5e6a-4ad8-b620-0df21b4b9206" providerId="ADAL" clId="{ACC5D9C7-BE7D-46F7-BA0E-662A6635AB9E}" dt="2021-10-20T11:33:42.413" v="1085" actId="478"/>
          <ac:spMkLst>
            <pc:docMk/>
            <pc:sldMk cId="2199608125" sldId="262"/>
            <ac:spMk id="3" creationId="{F54322AE-2EFE-4336-8319-2202467D8D6C}"/>
          </ac:spMkLst>
        </pc:spChg>
        <pc:picChg chg="add del mod">
          <ac:chgData name="Guro Waagene" userId="3867786c-5e6a-4ad8-b620-0df21b4b9206" providerId="ADAL" clId="{ACC5D9C7-BE7D-46F7-BA0E-662A6635AB9E}" dt="2021-10-20T11:34:11.971" v="1091" actId="21"/>
          <ac:picMkLst>
            <pc:docMk/>
            <pc:sldMk cId="2199608125" sldId="262"/>
            <ac:picMk id="5" creationId="{AB6762C6-4AD1-4723-91F1-7086309D967E}"/>
          </ac:picMkLst>
        </pc:picChg>
        <pc:picChg chg="add mod">
          <ac:chgData name="Guro Waagene" userId="3867786c-5e6a-4ad8-b620-0df21b4b9206" providerId="ADAL" clId="{ACC5D9C7-BE7D-46F7-BA0E-662A6635AB9E}" dt="2021-10-20T11:34:45.336" v="1097" actId="1076"/>
          <ac:picMkLst>
            <pc:docMk/>
            <pc:sldMk cId="2199608125" sldId="262"/>
            <ac:picMk id="6" creationId="{D3179D37-E410-4599-81DE-DCB55981BFFF}"/>
          </ac:picMkLst>
        </pc:picChg>
      </pc:sldChg>
      <pc:sldChg chg="addSp delSp modSp mod setBg">
        <pc:chgData name="Guro Waagene" userId="3867786c-5e6a-4ad8-b620-0df21b4b9206" providerId="ADAL" clId="{ACC5D9C7-BE7D-46F7-BA0E-662A6635AB9E}" dt="2021-10-20T12:42:36.226" v="1527" actId="1038"/>
        <pc:sldMkLst>
          <pc:docMk/>
          <pc:sldMk cId="3464670274" sldId="263"/>
        </pc:sldMkLst>
        <pc:spChg chg="mod">
          <ac:chgData name="Guro Waagene" userId="3867786c-5e6a-4ad8-b620-0df21b4b9206" providerId="ADAL" clId="{ACC5D9C7-BE7D-46F7-BA0E-662A6635AB9E}" dt="2021-10-20T11:28:16.458" v="983" actId="207"/>
          <ac:spMkLst>
            <pc:docMk/>
            <pc:sldMk cId="3464670274" sldId="263"/>
            <ac:spMk id="2" creationId="{981D0462-279F-4A7C-9838-7487AD0E09E8}"/>
          </ac:spMkLst>
        </pc:spChg>
        <pc:spChg chg="del">
          <ac:chgData name="Guro Waagene" userId="3867786c-5e6a-4ad8-b620-0df21b4b9206" providerId="ADAL" clId="{ACC5D9C7-BE7D-46F7-BA0E-662A6635AB9E}" dt="2021-10-20T11:28:24.427" v="984" actId="12084"/>
          <ac:spMkLst>
            <pc:docMk/>
            <pc:sldMk cId="3464670274" sldId="263"/>
            <ac:spMk id="3" creationId="{5610DCDA-ADBF-46FE-8F09-663E10A12E31}"/>
          </ac:spMkLst>
        </pc:spChg>
        <pc:graphicFrameChg chg="add mod">
          <ac:chgData name="Guro Waagene" userId="3867786c-5e6a-4ad8-b620-0df21b4b9206" providerId="ADAL" clId="{ACC5D9C7-BE7D-46F7-BA0E-662A6635AB9E}" dt="2021-10-20T11:59:58.067" v="1389" actId="12100"/>
          <ac:graphicFrameMkLst>
            <pc:docMk/>
            <pc:sldMk cId="3464670274" sldId="263"/>
            <ac:graphicFrameMk id="5" creationId="{4C1AA803-CDCE-4F4B-BD58-6A2D5C771FEB}"/>
          </ac:graphicFrameMkLst>
        </pc:graphicFrameChg>
        <pc:picChg chg="del mod">
          <ac:chgData name="Guro Waagene" userId="3867786c-5e6a-4ad8-b620-0df21b4b9206" providerId="ADAL" clId="{ACC5D9C7-BE7D-46F7-BA0E-662A6635AB9E}" dt="2021-10-20T11:29:42.270" v="997" actId="478"/>
          <ac:picMkLst>
            <pc:docMk/>
            <pc:sldMk cId="3464670274" sldId="263"/>
            <ac:picMk id="4" creationId="{62077A90-9DB1-4FC4-8571-1F533FF05A1B}"/>
          </ac:picMkLst>
        </pc:picChg>
        <pc:picChg chg="add del mod">
          <ac:chgData name="Guro Waagene" userId="3867786c-5e6a-4ad8-b620-0df21b4b9206" providerId="ADAL" clId="{ACC5D9C7-BE7D-46F7-BA0E-662A6635AB9E}" dt="2021-10-19T14:20:42.415" v="28" actId="478"/>
          <ac:picMkLst>
            <pc:docMk/>
            <pc:sldMk cId="3464670274" sldId="263"/>
            <ac:picMk id="6" creationId="{E00D9EF0-4CDC-4B6B-826A-913567A2586E}"/>
          </ac:picMkLst>
        </pc:picChg>
        <pc:picChg chg="add del mod ord modCrop">
          <ac:chgData name="Guro Waagene" userId="3867786c-5e6a-4ad8-b620-0df21b4b9206" providerId="ADAL" clId="{ACC5D9C7-BE7D-46F7-BA0E-662A6635AB9E}" dt="2021-10-20T12:39:37.497" v="1484" actId="478"/>
          <ac:picMkLst>
            <pc:docMk/>
            <pc:sldMk cId="3464670274" sldId="263"/>
            <ac:picMk id="7" creationId="{45C1154F-3119-45E1-8359-3CF059F34589}"/>
          </ac:picMkLst>
        </pc:picChg>
        <pc:picChg chg="add del mod">
          <ac:chgData name="Guro Waagene" userId="3867786c-5e6a-4ad8-b620-0df21b4b9206" providerId="ADAL" clId="{ACC5D9C7-BE7D-46F7-BA0E-662A6635AB9E}" dt="2021-10-20T12:40:31.202" v="1486" actId="478"/>
          <ac:picMkLst>
            <pc:docMk/>
            <pc:sldMk cId="3464670274" sldId="263"/>
            <ac:picMk id="9" creationId="{1F3AD53C-F519-401A-95BC-2A420FAA0E53}"/>
          </ac:picMkLst>
        </pc:picChg>
        <pc:picChg chg="add del mod">
          <ac:chgData name="Guro Waagene" userId="3867786c-5e6a-4ad8-b620-0df21b4b9206" providerId="ADAL" clId="{ACC5D9C7-BE7D-46F7-BA0E-662A6635AB9E}" dt="2021-10-20T12:40:40.645" v="1488" actId="478"/>
          <ac:picMkLst>
            <pc:docMk/>
            <pc:sldMk cId="3464670274" sldId="263"/>
            <ac:picMk id="11" creationId="{095E7619-97D7-4454-A9E5-5842239B0538}"/>
          </ac:picMkLst>
        </pc:picChg>
        <pc:picChg chg="add mod ord">
          <ac:chgData name="Guro Waagene" userId="3867786c-5e6a-4ad8-b620-0df21b4b9206" providerId="ADAL" clId="{ACC5D9C7-BE7D-46F7-BA0E-662A6635AB9E}" dt="2021-10-20T12:42:36.226" v="1527" actId="1038"/>
          <ac:picMkLst>
            <pc:docMk/>
            <pc:sldMk cId="3464670274" sldId="263"/>
            <ac:picMk id="13" creationId="{2AABABC4-FA3F-40E8-952D-9611CBE29AD4}"/>
          </ac:picMkLst>
        </pc:picChg>
      </pc:sldChg>
      <pc:sldChg chg="addSp delSp modSp mod setBg">
        <pc:chgData name="Guro Waagene" userId="3867786c-5e6a-4ad8-b620-0df21b4b9206" providerId="ADAL" clId="{ACC5D9C7-BE7D-46F7-BA0E-662A6635AB9E}" dt="2021-10-20T11:34:41.027" v="1096"/>
        <pc:sldMkLst>
          <pc:docMk/>
          <pc:sldMk cId="3621787541" sldId="264"/>
        </pc:sldMkLst>
        <pc:picChg chg="add del mod">
          <ac:chgData name="Guro Waagene" userId="3867786c-5e6a-4ad8-b620-0df21b4b9206" providerId="ADAL" clId="{ACC5D9C7-BE7D-46F7-BA0E-662A6635AB9E}" dt="2021-10-20T11:34:15.836" v="1092" actId="478"/>
          <ac:picMkLst>
            <pc:docMk/>
            <pc:sldMk cId="3621787541" sldId="264"/>
            <ac:picMk id="3" creationId="{1B42C50E-5A79-404F-84D7-8E0F2BB32173}"/>
          </ac:picMkLst>
        </pc:picChg>
        <pc:picChg chg="del mod">
          <ac:chgData name="Guro Waagene" userId="3867786c-5e6a-4ad8-b620-0df21b4b9206" providerId="ADAL" clId="{ACC5D9C7-BE7D-46F7-BA0E-662A6635AB9E}" dt="2021-10-20T10:32:59.661" v="484" actId="478"/>
          <ac:picMkLst>
            <pc:docMk/>
            <pc:sldMk cId="3621787541" sldId="264"/>
            <ac:picMk id="5" creationId="{E644BC16-9D82-4C51-BC5D-0467DC3E26AA}"/>
          </ac:picMkLst>
        </pc:picChg>
        <pc:picChg chg="add mod">
          <ac:chgData name="Guro Waagene" userId="3867786c-5e6a-4ad8-b620-0df21b4b9206" providerId="ADAL" clId="{ACC5D9C7-BE7D-46F7-BA0E-662A6635AB9E}" dt="2021-10-20T11:33:21.354" v="1067" actId="1076"/>
          <ac:picMkLst>
            <pc:docMk/>
            <pc:sldMk cId="3621787541" sldId="264"/>
            <ac:picMk id="6" creationId="{8888BA22-2BB0-4EBE-83BA-5D69BEBD1A0A}"/>
          </ac:picMkLst>
        </pc:picChg>
        <pc:picChg chg="add mod">
          <ac:chgData name="Guro Waagene" userId="3867786c-5e6a-4ad8-b620-0df21b4b9206" providerId="ADAL" clId="{ACC5D9C7-BE7D-46F7-BA0E-662A6635AB9E}" dt="2021-10-20T11:34:41.027" v="1096"/>
          <ac:picMkLst>
            <pc:docMk/>
            <pc:sldMk cId="3621787541" sldId="264"/>
            <ac:picMk id="7" creationId="{8BD00969-67AA-4BAC-B16A-F3D9EE8C129A}"/>
          </ac:picMkLst>
        </pc:picChg>
      </pc:sldChg>
      <pc:sldChg chg="addSp delSp modSp mod setBg">
        <pc:chgData name="Guro Waagene" userId="3867786c-5e6a-4ad8-b620-0df21b4b9206" providerId="ADAL" clId="{ACC5D9C7-BE7D-46F7-BA0E-662A6635AB9E}" dt="2021-10-20T11:59:44.022" v="1388" actId="207"/>
        <pc:sldMkLst>
          <pc:docMk/>
          <pc:sldMk cId="226885224" sldId="265"/>
        </pc:sldMkLst>
        <pc:spChg chg="add del mod">
          <ac:chgData name="Guro Waagene" userId="3867786c-5e6a-4ad8-b620-0df21b4b9206" providerId="ADAL" clId="{ACC5D9C7-BE7D-46F7-BA0E-662A6635AB9E}" dt="2021-10-20T11:09:03.517" v="754" actId="12084"/>
          <ac:spMkLst>
            <pc:docMk/>
            <pc:sldMk cId="226885224" sldId="265"/>
            <ac:spMk id="6" creationId="{9F6AA579-1B9D-4D58-9565-C5CB9B9F2C5B}"/>
          </ac:spMkLst>
        </pc:spChg>
        <pc:spChg chg="mod">
          <ac:chgData name="Guro Waagene" userId="3867786c-5e6a-4ad8-b620-0df21b4b9206" providerId="ADAL" clId="{ACC5D9C7-BE7D-46F7-BA0E-662A6635AB9E}" dt="2021-10-20T11:11:35.758" v="780" actId="207"/>
          <ac:spMkLst>
            <pc:docMk/>
            <pc:sldMk cId="226885224" sldId="265"/>
            <ac:spMk id="7" creationId="{3B68D35A-3282-4476-84CA-9DDA6993790C}"/>
          </ac:spMkLst>
        </pc:spChg>
        <pc:spChg chg="mod">
          <ac:chgData name="Guro Waagene" userId="3867786c-5e6a-4ad8-b620-0df21b4b9206" providerId="ADAL" clId="{ACC5D9C7-BE7D-46F7-BA0E-662A6635AB9E}" dt="2021-10-20T11:28:08.721" v="981" actId="20577"/>
          <ac:spMkLst>
            <pc:docMk/>
            <pc:sldMk cId="226885224" sldId="265"/>
            <ac:spMk id="8" creationId="{8B692E48-4E09-4850-A8CE-522822C8178F}"/>
          </ac:spMkLst>
        </pc:spChg>
        <pc:spChg chg="add del mod">
          <ac:chgData name="Guro Waagene" userId="3867786c-5e6a-4ad8-b620-0df21b4b9206" providerId="ADAL" clId="{ACC5D9C7-BE7D-46F7-BA0E-662A6635AB9E}" dt="2021-10-20T11:10:09.334" v="765" actId="12084"/>
          <ac:spMkLst>
            <pc:docMk/>
            <pc:sldMk cId="226885224" sldId="265"/>
            <ac:spMk id="9" creationId="{6CDE71BD-79C3-4115-961C-B1593A6E511D}"/>
          </ac:spMkLst>
        </pc:spChg>
        <pc:graphicFrameChg chg="add mod modGraphic">
          <ac:chgData name="Guro Waagene" userId="3867786c-5e6a-4ad8-b620-0df21b4b9206" providerId="ADAL" clId="{ACC5D9C7-BE7D-46F7-BA0E-662A6635AB9E}" dt="2021-10-20T11:59:39.601" v="1387" actId="207"/>
          <ac:graphicFrameMkLst>
            <pc:docMk/>
            <pc:sldMk cId="226885224" sldId="265"/>
            <ac:graphicFrameMk id="5" creationId="{E537B4AF-E0D4-481A-97C6-CE5F5513CBB2}"/>
          </ac:graphicFrameMkLst>
        </pc:graphicFrameChg>
        <pc:graphicFrameChg chg="add mod modGraphic">
          <ac:chgData name="Guro Waagene" userId="3867786c-5e6a-4ad8-b620-0df21b4b9206" providerId="ADAL" clId="{ACC5D9C7-BE7D-46F7-BA0E-662A6635AB9E}" dt="2021-10-20T11:59:44.022" v="1388" actId="207"/>
          <ac:graphicFrameMkLst>
            <pc:docMk/>
            <pc:sldMk cId="226885224" sldId="265"/>
            <ac:graphicFrameMk id="10" creationId="{262F9828-592B-4B55-A139-EC089D839637}"/>
          </ac:graphicFrameMkLst>
        </pc:graphicFrameChg>
        <pc:picChg chg="del mod">
          <ac:chgData name="Guro Waagene" userId="3867786c-5e6a-4ad8-b620-0df21b4b9206" providerId="ADAL" clId="{ACC5D9C7-BE7D-46F7-BA0E-662A6635AB9E}" dt="2021-10-20T11:08:06.642" v="740" actId="478"/>
          <ac:picMkLst>
            <pc:docMk/>
            <pc:sldMk cId="226885224" sldId="265"/>
            <ac:picMk id="2" creationId="{3CEE7D23-D075-4DBC-9748-CE7D99840552}"/>
          </ac:picMkLst>
        </pc:picChg>
      </pc:sldChg>
      <pc:sldChg chg="new del">
        <pc:chgData name="Guro Waagene" userId="3867786c-5e6a-4ad8-b620-0df21b4b9206" providerId="ADAL" clId="{ACC5D9C7-BE7D-46F7-BA0E-662A6635AB9E}" dt="2021-10-19T14:28:57.110" v="99" actId="47"/>
        <pc:sldMkLst>
          <pc:docMk/>
          <pc:sldMk cId="373174588" sldId="266"/>
        </pc:sldMkLst>
      </pc:sldChg>
      <pc:sldChg chg="addSp delSp modSp new mod setBg modNotesTx">
        <pc:chgData name="Guro Waagene" userId="3867786c-5e6a-4ad8-b620-0df21b4b9206" providerId="ADAL" clId="{ACC5D9C7-BE7D-46F7-BA0E-662A6635AB9E}" dt="2021-10-20T12:37:50.460" v="1483" actId="20577"/>
        <pc:sldMkLst>
          <pc:docMk/>
          <pc:sldMk cId="2430460992" sldId="266"/>
        </pc:sldMkLst>
        <pc:spChg chg="del">
          <ac:chgData name="Guro Waagene" userId="3867786c-5e6a-4ad8-b620-0df21b4b9206" providerId="ADAL" clId="{ACC5D9C7-BE7D-46F7-BA0E-662A6635AB9E}" dt="2021-10-20T10:23:34.694" v="282" actId="478"/>
          <ac:spMkLst>
            <pc:docMk/>
            <pc:sldMk cId="2430460992" sldId="266"/>
            <ac:spMk id="2" creationId="{252DCB12-91CA-404A-90D3-98F57C229066}"/>
          </ac:spMkLst>
        </pc:spChg>
        <pc:picChg chg="add del mod modCrop">
          <ac:chgData name="Guro Waagene" userId="3867786c-5e6a-4ad8-b620-0df21b4b9206" providerId="ADAL" clId="{ACC5D9C7-BE7D-46F7-BA0E-662A6635AB9E}" dt="2021-10-20T10:27:37.688" v="455" actId="478"/>
          <ac:picMkLst>
            <pc:docMk/>
            <pc:sldMk cId="2430460992" sldId="266"/>
            <ac:picMk id="4" creationId="{64C93661-8B2E-46E1-AF70-5B15E11F60B7}"/>
          </ac:picMkLst>
        </pc:picChg>
        <pc:picChg chg="add mod">
          <ac:chgData name="Guro Waagene" userId="3867786c-5e6a-4ad8-b620-0df21b4b9206" providerId="ADAL" clId="{ACC5D9C7-BE7D-46F7-BA0E-662A6635AB9E}" dt="2021-10-20T10:29:53.478" v="456" actId="931"/>
          <ac:picMkLst>
            <pc:docMk/>
            <pc:sldMk cId="2430460992" sldId="266"/>
            <ac:picMk id="6" creationId="{20B60160-5E4F-4979-9B89-CABD366359F4}"/>
          </ac:picMkLst>
        </pc:picChg>
      </pc:sldChg>
      <pc:sldChg chg="addSp modSp add setBg modNotesTx">
        <pc:chgData name="Guro Waagene" userId="3867786c-5e6a-4ad8-b620-0df21b4b9206" providerId="ADAL" clId="{ACC5D9C7-BE7D-46F7-BA0E-662A6635AB9E}" dt="2021-10-20T11:56:35.465" v="1380" actId="20577"/>
        <pc:sldMkLst>
          <pc:docMk/>
          <pc:sldMk cId="3494809006" sldId="267"/>
        </pc:sldMkLst>
        <pc:picChg chg="add mod">
          <ac:chgData name="Guro Waagene" userId="3867786c-5e6a-4ad8-b620-0df21b4b9206" providerId="ADAL" clId="{ACC5D9C7-BE7D-46F7-BA0E-662A6635AB9E}" dt="2021-10-20T11:56:11.646" v="1306"/>
          <ac:picMkLst>
            <pc:docMk/>
            <pc:sldMk cId="3494809006" sldId="267"/>
            <ac:picMk id="3" creationId="{BF335934-E137-4DE1-86E5-6834AA710D8C}"/>
          </ac:picMkLst>
        </pc:picChg>
      </pc:sldChg>
      <pc:sldMasterChg chg="modSldLayout">
        <pc:chgData name="Guro Waagene" userId="3867786c-5e6a-4ad8-b620-0df21b4b9206" providerId="ADAL" clId="{ACC5D9C7-BE7D-46F7-BA0E-662A6635AB9E}" dt="2021-10-19T14:14:12.390" v="2" actId="478"/>
        <pc:sldMasterMkLst>
          <pc:docMk/>
          <pc:sldMasterMk cId="2339735574" sldId="2147483648"/>
        </pc:sldMasterMkLst>
        <pc:sldLayoutChg chg="delSp modSp mod">
          <pc:chgData name="Guro Waagene" userId="3867786c-5e6a-4ad8-b620-0df21b4b9206" providerId="ADAL" clId="{ACC5D9C7-BE7D-46F7-BA0E-662A6635AB9E}" dt="2021-10-19T14:14:12.390" v="2" actId="478"/>
          <pc:sldLayoutMkLst>
            <pc:docMk/>
            <pc:sldMasterMk cId="2339735574" sldId="2147483648"/>
            <pc:sldLayoutMk cId="3416246013" sldId="2147483649"/>
          </pc:sldLayoutMkLst>
          <pc:spChg chg="mod">
            <ac:chgData name="Guro Waagene" userId="3867786c-5e6a-4ad8-b620-0df21b4b9206" providerId="ADAL" clId="{ACC5D9C7-BE7D-46F7-BA0E-662A6635AB9E}" dt="2021-10-19T14:13:57.886" v="1" actId="16037"/>
            <ac:spMkLst>
              <pc:docMk/>
              <pc:sldMasterMk cId="2339735574" sldId="2147483648"/>
              <pc:sldLayoutMk cId="3416246013" sldId="2147483649"/>
              <ac:spMk id="2" creationId="{2B076831-7A37-E143-8917-26D058E1DDE3}"/>
            </ac:spMkLst>
          </pc:spChg>
          <pc:picChg chg="del">
            <ac:chgData name="Guro Waagene" userId="3867786c-5e6a-4ad8-b620-0df21b4b9206" providerId="ADAL" clId="{ACC5D9C7-BE7D-46F7-BA0E-662A6635AB9E}" dt="2021-10-19T14:13:46.854" v="0" actId="478"/>
            <ac:picMkLst>
              <pc:docMk/>
              <pc:sldMasterMk cId="2339735574" sldId="2147483648"/>
              <pc:sldLayoutMk cId="3416246013" sldId="2147483649"/>
              <ac:picMk id="8" creationId="{145520A0-C80A-4344-A8C4-CAC78A03FC54}"/>
            </ac:picMkLst>
          </pc:picChg>
          <pc:picChg chg="del">
            <ac:chgData name="Guro Waagene" userId="3867786c-5e6a-4ad8-b620-0df21b4b9206" providerId="ADAL" clId="{ACC5D9C7-BE7D-46F7-BA0E-662A6635AB9E}" dt="2021-10-19T14:14:12.390" v="2" actId="478"/>
            <ac:picMkLst>
              <pc:docMk/>
              <pc:sldMasterMk cId="2339735574" sldId="2147483648"/>
              <pc:sldLayoutMk cId="3416246013" sldId="2147483649"/>
              <ac:picMk id="16" creationId="{74842599-94EB-8448-AAAD-4005DC76102B}"/>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08469-744D-4B01-B2B0-55A221537E54}"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nb-NO"/>
        </a:p>
      </dgm:t>
    </dgm:pt>
    <dgm:pt modelId="{FDA16841-EA00-40DD-A24B-E26F4E89DA9F}">
      <dgm:prSet custT="1"/>
      <dgm:spPr/>
      <dgm:t>
        <a:bodyPr/>
        <a:lstStyle/>
        <a:p>
          <a:r>
            <a:rPr lang="nb-NO" sz="2000" dirty="0"/>
            <a:t>Energi kommer fra maten vi spiser</a:t>
          </a:r>
        </a:p>
      </dgm:t>
    </dgm:pt>
    <dgm:pt modelId="{48E3F55A-6541-484C-848C-6C3EBB165733}" type="parTrans" cxnId="{79A2931A-05FA-4512-9B14-AF22B82D8974}">
      <dgm:prSet/>
      <dgm:spPr/>
      <dgm:t>
        <a:bodyPr/>
        <a:lstStyle/>
        <a:p>
          <a:endParaRPr lang="nb-NO" sz="2000"/>
        </a:p>
      </dgm:t>
    </dgm:pt>
    <dgm:pt modelId="{75884CBC-EC5D-491D-8D05-F6AD060BC4E6}" type="sibTrans" cxnId="{79A2931A-05FA-4512-9B14-AF22B82D8974}">
      <dgm:prSet/>
      <dgm:spPr/>
      <dgm:t>
        <a:bodyPr/>
        <a:lstStyle/>
        <a:p>
          <a:endParaRPr lang="nb-NO" sz="2000"/>
        </a:p>
      </dgm:t>
    </dgm:pt>
    <dgm:pt modelId="{047F649F-A94F-43C2-8A18-CD52023447BB}">
      <dgm:prSet custT="1"/>
      <dgm:spPr/>
      <dgm:t>
        <a:bodyPr/>
        <a:lstStyle/>
        <a:p>
          <a:r>
            <a:rPr lang="nb-NO" sz="2000" dirty="0"/>
            <a:t>Maten blir til sukker og fraktes til cellene i kroppen</a:t>
          </a:r>
        </a:p>
      </dgm:t>
    </dgm:pt>
    <dgm:pt modelId="{59C90DB8-1E39-448E-A2C0-63A2B4887852}" type="parTrans" cxnId="{9F6D257E-3294-46E3-820B-861248D54734}">
      <dgm:prSet/>
      <dgm:spPr/>
      <dgm:t>
        <a:bodyPr/>
        <a:lstStyle/>
        <a:p>
          <a:endParaRPr lang="nb-NO" sz="2000"/>
        </a:p>
      </dgm:t>
    </dgm:pt>
    <dgm:pt modelId="{1749B009-DB53-4DB4-B646-CD380401594B}" type="sibTrans" cxnId="{9F6D257E-3294-46E3-820B-861248D54734}">
      <dgm:prSet/>
      <dgm:spPr/>
      <dgm:t>
        <a:bodyPr/>
        <a:lstStyle/>
        <a:p>
          <a:endParaRPr lang="nb-NO" sz="2000"/>
        </a:p>
      </dgm:t>
    </dgm:pt>
    <dgm:pt modelId="{839042CA-EC37-4B87-B533-9E85B547D6A6}">
      <dgm:prSet custT="1"/>
      <dgm:spPr/>
      <dgm:t>
        <a:bodyPr/>
        <a:lstStyle/>
        <a:p>
          <a:r>
            <a:rPr lang="nb-NO" sz="2000" dirty="0"/>
            <a:t>Døra til cellene må låses opp for at sukkeret skal komme inn og gi kroppen energi</a:t>
          </a:r>
        </a:p>
      </dgm:t>
    </dgm:pt>
    <dgm:pt modelId="{CCA0FDBD-2435-46D9-B760-DA64B7DF93A1}" type="parTrans" cxnId="{8B77BAF1-6B0A-426C-82AE-CD8B2D895803}">
      <dgm:prSet/>
      <dgm:spPr/>
      <dgm:t>
        <a:bodyPr/>
        <a:lstStyle/>
        <a:p>
          <a:endParaRPr lang="nb-NO" sz="2000"/>
        </a:p>
      </dgm:t>
    </dgm:pt>
    <dgm:pt modelId="{7D190911-1C47-4594-84F6-3C5A43DB4AC5}" type="sibTrans" cxnId="{8B77BAF1-6B0A-426C-82AE-CD8B2D895803}">
      <dgm:prSet/>
      <dgm:spPr/>
      <dgm:t>
        <a:bodyPr/>
        <a:lstStyle/>
        <a:p>
          <a:endParaRPr lang="nb-NO" sz="2000"/>
        </a:p>
      </dgm:t>
    </dgm:pt>
    <dgm:pt modelId="{0ECA2E95-501C-4F52-A3FC-0158817217D3}">
      <dgm:prSet custT="1"/>
      <dgm:spPr/>
      <dgm:t>
        <a:bodyPr/>
        <a:lstStyle/>
        <a:p>
          <a:r>
            <a:rPr lang="nb-NO" sz="2000" dirty="0"/>
            <a:t>Insulin er nøkkelen som låser opp døra, og som gjør at </a:t>
          </a:r>
          <a:br>
            <a:rPr lang="nb-NO" sz="2000" dirty="0"/>
          </a:br>
          <a:r>
            <a:rPr lang="nb-NO" sz="2000" dirty="0"/>
            <a:t>cellene får næring</a:t>
          </a:r>
        </a:p>
      </dgm:t>
    </dgm:pt>
    <dgm:pt modelId="{925A53FC-ED19-4B59-92A8-595D343EE5D8}" type="parTrans" cxnId="{54EF8195-1401-4ABC-B1A9-FE57A7985B2D}">
      <dgm:prSet/>
      <dgm:spPr/>
      <dgm:t>
        <a:bodyPr/>
        <a:lstStyle/>
        <a:p>
          <a:endParaRPr lang="nb-NO" sz="2000"/>
        </a:p>
      </dgm:t>
    </dgm:pt>
    <dgm:pt modelId="{82B204CD-B6E4-44B2-B4CE-140AA35C8EB2}" type="sibTrans" cxnId="{54EF8195-1401-4ABC-B1A9-FE57A7985B2D}">
      <dgm:prSet/>
      <dgm:spPr/>
      <dgm:t>
        <a:bodyPr/>
        <a:lstStyle/>
        <a:p>
          <a:endParaRPr lang="nb-NO" sz="2000"/>
        </a:p>
      </dgm:t>
    </dgm:pt>
    <dgm:pt modelId="{B91777B7-353A-4816-9D4E-CC79AE894782}">
      <dgm:prSet custT="1"/>
      <dgm:spPr/>
      <dgm:t>
        <a:bodyPr/>
        <a:lstStyle/>
        <a:p>
          <a:r>
            <a:rPr lang="nb-NO" sz="2000" dirty="0"/>
            <a:t>Min kropp lager ikke insulin, og det kalles diabetes type 1</a:t>
          </a:r>
        </a:p>
      </dgm:t>
    </dgm:pt>
    <dgm:pt modelId="{62ADD6C7-6B77-4E09-AC2D-29CBA25D526B}" type="parTrans" cxnId="{5F88690D-9D76-4176-BFC5-E87F3F02BF40}">
      <dgm:prSet/>
      <dgm:spPr/>
      <dgm:t>
        <a:bodyPr/>
        <a:lstStyle/>
        <a:p>
          <a:endParaRPr lang="nb-NO" sz="2000"/>
        </a:p>
      </dgm:t>
    </dgm:pt>
    <dgm:pt modelId="{44B5EF2A-619D-4AD3-AC82-B3D5A43F39A0}" type="sibTrans" cxnId="{5F88690D-9D76-4176-BFC5-E87F3F02BF40}">
      <dgm:prSet/>
      <dgm:spPr/>
      <dgm:t>
        <a:bodyPr/>
        <a:lstStyle/>
        <a:p>
          <a:endParaRPr lang="nb-NO" sz="2000"/>
        </a:p>
      </dgm:t>
    </dgm:pt>
    <dgm:pt modelId="{F43C5398-2FE8-4B0E-BCDA-8D4C732E7BC0}" type="pres">
      <dgm:prSet presAssocID="{62808469-744D-4B01-B2B0-55A221537E54}" presName="linear" presStyleCnt="0">
        <dgm:presLayoutVars>
          <dgm:animLvl val="lvl"/>
          <dgm:resizeHandles val="exact"/>
        </dgm:presLayoutVars>
      </dgm:prSet>
      <dgm:spPr/>
    </dgm:pt>
    <dgm:pt modelId="{70A39524-C815-40EC-8B69-783125063E19}" type="pres">
      <dgm:prSet presAssocID="{FDA16841-EA00-40DD-A24B-E26F4E89DA9F}" presName="parentText" presStyleLbl="node1" presStyleIdx="0" presStyleCnt="5">
        <dgm:presLayoutVars>
          <dgm:chMax val="0"/>
          <dgm:bulletEnabled val="1"/>
        </dgm:presLayoutVars>
      </dgm:prSet>
      <dgm:spPr/>
    </dgm:pt>
    <dgm:pt modelId="{94E77041-F15D-4A53-B30A-B02008BBA5EF}" type="pres">
      <dgm:prSet presAssocID="{75884CBC-EC5D-491D-8D05-F6AD060BC4E6}" presName="spacer" presStyleCnt="0"/>
      <dgm:spPr/>
    </dgm:pt>
    <dgm:pt modelId="{A1A0744E-F122-4C46-AB6D-6127D91E6B05}" type="pres">
      <dgm:prSet presAssocID="{047F649F-A94F-43C2-8A18-CD52023447BB}" presName="parentText" presStyleLbl="node1" presStyleIdx="1" presStyleCnt="5">
        <dgm:presLayoutVars>
          <dgm:chMax val="0"/>
          <dgm:bulletEnabled val="1"/>
        </dgm:presLayoutVars>
      </dgm:prSet>
      <dgm:spPr/>
    </dgm:pt>
    <dgm:pt modelId="{69C5CDD0-69B6-4FB1-A1D4-BA6DC24E6476}" type="pres">
      <dgm:prSet presAssocID="{1749B009-DB53-4DB4-B646-CD380401594B}" presName="spacer" presStyleCnt="0"/>
      <dgm:spPr/>
    </dgm:pt>
    <dgm:pt modelId="{F24DC54C-F9F0-47AC-ACCF-D5D1AA88C9D3}" type="pres">
      <dgm:prSet presAssocID="{839042CA-EC37-4B87-B533-9E85B547D6A6}" presName="parentText" presStyleLbl="node1" presStyleIdx="2" presStyleCnt="5">
        <dgm:presLayoutVars>
          <dgm:chMax val="0"/>
          <dgm:bulletEnabled val="1"/>
        </dgm:presLayoutVars>
      </dgm:prSet>
      <dgm:spPr/>
    </dgm:pt>
    <dgm:pt modelId="{41FBA34C-BBFA-4185-A8DD-2FD637DD70FB}" type="pres">
      <dgm:prSet presAssocID="{7D190911-1C47-4594-84F6-3C5A43DB4AC5}" presName="spacer" presStyleCnt="0"/>
      <dgm:spPr/>
    </dgm:pt>
    <dgm:pt modelId="{D2FBA348-30B5-4221-B0B8-A23B7BF35332}" type="pres">
      <dgm:prSet presAssocID="{0ECA2E95-501C-4F52-A3FC-0158817217D3}" presName="parentText" presStyleLbl="node1" presStyleIdx="3" presStyleCnt="5">
        <dgm:presLayoutVars>
          <dgm:chMax val="0"/>
          <dgm:bulletEnabled val="1"/>
        </dgm:presLayoutVars>
      </dgm:prSet>
      <dgm:spPr/>
    </dgm:pt>
    <dgm:pt modelId="{69D3920D-AF4E-4331-919E-A753412273EB}" type="pres">
      <dgm:prSet presAssocID="{82B204CD-B6E4-44B2-B4CE-140AA35C8EB2}" presName="spacer" presStyleCnt="0"/>
      <dgm:spPr/>
    </dgm:pt>
    <dgm:pt modelId="{0B8CD0B5-2CB0-4757-80FA-920ED4C493F0}" type="pres">
      <dgm:prSet presAssocID="{B91777B7-353A-4816-9D4E-CC79AE894782}" presName="parentText" presStyleLbl="node1" presStyleIdx="4" presStyleCnt="5">
        <dgm:presLayoutVars>
          <dgm:chMax val="0"/>
          <dgm:bulletEnabled val="1"/>
        </dgm:presLayoutVars>
      </dgm:prSet>
      <dgm:spPr/>
    </dgm:pt>
  </dgm:ptLst>
  <dgm:cxnLst>
    <dgm:cxn modelId="{5F88690D-9D76-4176-BFC5-E87F3F02BF40}" srcId="{62808469-744D-4B01-B2B0-55A221537E54}" destId="{B91777B7-353A-4816-9D4E-CC79AE894782}" srcOrd="4" destOrd="0" parTransId="{62ADD6C7-6B77-4E09-AC2D-29CBA25D526B}" sibTransId="{44B5EF2A-619D-4AD3-AC82-B3D5A43F39A0}"/>
    <dgm:cxn modelId="{79A2931A-05FA-4512-9B14-AF22B82D8974}" srcId="{62808469-744D-4B01-B2B0-55A221537E54}" destId="{FDA16841-EA00-40DD-A24B-E26F4E89DA9F}" srcOrd="0" destOrd="0" parTransId="{48E3F55A-6541-484C-848C-6C3EBB165733}" sibTransId="{75884CBC-EC5D-491D-8D05-F6AD060BC4E6}"/>
    <dgm:cxn modelId="{87201243-CEBD-41F4-82D1-ED629E032756}" type="presOf" srcId="{0ECA2E95-501C-4F52-A3FC-0158817217D3}" destId="{D2FBA348-30B5-4221-B0B8-A23B7BF35332}" srcOrd="0" destOrd="0" presId="urn:microsoft.com/office/officeart/2005/8/layout/vList2"/>
    <dgm:cxn modelId="{918BC666-B1BF-4EBE-998C-4E998A54E8A1}" type="presOf" srcId="{62808469-744D-4B01-B2B0-55A221537E54}" destId="{F43C5398-2FE8-4B0E-BCDA-8D4C732E7BC0}" srcOrd="0" destOrd="0" presId="urn:microsoft.com/office/officeart/2005/8/layout/vList2"/>
    <dgm:cxn modelId="{9F6D257E-3294-46E3-820B-861248D54734}" srcId="{62808469-744D-4B01-B2B0-55A221537E54}" destId="{047F649F-A94F-43C2-8A18-CD52023447BB}" srcOrd="1" destOrd="0" parTransId="{59C90DB8-1E39-448E-A2C0-63A2B4887852}" sibTransId="{1749B009-DB53-4DB4-B646-CD380401594B}"/>
    <dgm:cxn modelId="{8DB91488-EA8D-4791-A0A1-2049D822641D}" type="presOf" srcId="{B91777B7-353A-4816-9D4E-CC79AE894782}" destId="{0B8CD0B5-2CB0-4757-80FA-920ED4C493F0}" srcOrd="0" destOrd="0" presId="urn:microsoft.com/office/officeart/2005/8/layout/vList2"/>
    <dgm:cxn modelId="{54EF8195-1401-4ABC-B1A9-FE57A7985B2D}" srcId="{62808469-744D-4B01-B2B0-55A221537E54}" destId="{0ECA2E95-501C-4F52-A3FC-0158817217D3}" srcOrd="3" destOrd="0" parTransId="{925A53FC-ED19-4B59-92A8-595D343EE5D8}" sibTransId="{82B204CD-B6E4-44B2-B4CE-140AA35C8EB2}"/>
    <dgm:cxn modelId="{C3EA22C6-901C-4CE2-8F3D-AE5BE9A16B13}" type="presOf" srcId="{FDA16841-EA00-40DD-A24B-E26F4E89DA9F}" destId="{70A39524-C815-40EC-8B69-783125063E19}" srcOrd="0" destOrd="0" presId="urn:microsoft.com/office/officeart/2005/8/layout/vList2"/>
    <dgm:cxn modelId="{8B77BAF1-6B0A-426C-82AE-CD8B2D895803}" srcId="{62808469-744D-4B01-B2B0-55A221537E54}" destId="{839042CA-EC37-4B87-B533-9E85B547D6A6}" srcOrd="2" destOrd="0" parTransId="{CCA0FDBD-2435-46D9-B760-DA64B7DF93A1}" sibTransId="{7D190911-1C47-4594-84F6-3C5A43DB4AC5}"/>
    <dgm:cxn modelId="{D54217FD-0DEA-45FA-A549-C4F3A2EE7448}" type="presOf" srcId="{047F649F-A94F-43C2-8A18-CD52023447BB}" destId="{A1A0744E-F122-4C46-AB6D-6127D91E6B05}" srcOrd="0" destOrd="0" presId="urn:microsoft.com/office/officeart/2005/8/layout/vList2"/>
    <dgm:cxn modelId="{2FE43DFE-7260-47E8-9FF6-CFD7DA083BB7}" type="presOf" srcId="{839042CA-EC37-4B87-B533-9E85B547D6A6}" destId="{F24DC54C-F9F0-47AC-ACCF-D5D1AA88C9D3}" srcOrd="0" destOrd="0" presId="urn:microsoft.com/office/officeart/2005/8/layout/vList2"/>
    <dgm:cxn modelId="{A0AA7AEF-8CD7-4B9B-A823-D0D13098A675}" type="presParOf" srcId="{F43C5398-2FE8-4B0E-BCDA-8D4C732E7BC0}" destId="{70A39524-C815-40EC-8B69-783125063E19}" srcOrd="0" destOrd="0" presId="urn:microsoft.com/office/officeart/2005/8/layout/vList2"/>
    <dgm:cxn modelId="{CC0F5315-B8AA-4D8F-AE0A-3A8E4BE44864}" type="presParOf" srcId="{F43C5398-2FE8-4B0E-BCDA-8D4C732E7BC0}" destId="{94E77041-F15D-4A53-B30A-B02008BBA5EF}" srcOrd="1" destOrd="0" presId="urn:microsoft.com/office/officeart/2005/8/layout/vList2"/>
    <dgm:cxn modelId="{BA042A7A-6E62-49F6-8F62-9603286074A8}" type="presParOf" srcId="{F43C5398-2FE8-4B0E-BCDA-8D4C732E7BC0}" destId="{A1A0744E-F122-4C46-AB6D-6127D91E6B05}" srcOrd="2" destOrd="0" presId="urn:microsoft.com/office/officeart/2005/8/layout/vList2"/>
    <dgm:cxn modelId="{F665A439-86D8-4B8C-ADD3-90F804DF2757}" type="presParOf" srcId="{F43C5398-2FE8-4B0E-BCDA-8D4C732E7BC0}" destId="{69C5CDD0-69B6-4FB1-A1D4-BA6DC24E6476}" srcOrd="3" destOrd="0" presId="urn:microsoft.com/office/officeart/2005/8/layout/vList2"/>
    <dgm:cxn modelId="{6263AF7C-38DC-4EBC-AFC4-FE846080CE3F}" type="presParOf" srcId="{F43C5398-2FE8-4B0E-BCDA-8D4C732E7BC0}" destId="{F24DC54C-F9F0-47AC-ACCF-D5D1AA88C9D3}" srcOrd="4" destOrd="0" presId="urn:microsoft.com/office/officeart/2005/8/layout/vList2"/>
    <dgm:cxn modelId="{9D582413-26F5-4E9E-80AE-4BBEEC0E9A8B}" type="presParOf" srcId="{F43C5398-2FE8-4B0E-BCDA-8D4C732E7BC0}" destId="{41FBA34C-BBFA-4185-A8DD-2FD637DD70FB}" srcOrd="5" destOrd="0" presId="urn:microsoft.com/office/officeart/2005/8/layout/vList2"/>
    <dgm:cxn modelId="{15EB40F8-5BBC-4E05-9728-6BF1A422A0E5}" type="presParOf" srcId="{F43C5398-2FE8-4B0E-BCDA-8D4C732E7BC0}" destId="{D2FBA348-30B5-4221-B0B8-A23B7BF35332}" srcOrd="6" destOrd="0" presId="urn:microsoft.com/office/officeart/2005/8/layout/vList2"/>
    <dgm:cxn modelId="{86A16B88-E663-46E2-A76C-51B9E67705C9}" type="presParOf" srcId="{F43C5398-2FE8-4B0E-BCDA-8D4C732E7BC0}" destId="{69D3920D-AF4E-4331-919E-A753412273EB}" srcOrd="7" destOrd="0" presId="urn:microsoft.com/office/officeart/2005/8/layout/vList2"/>
    <dgm:cxn modelId="{BCABCADB-A57A-4294-A981-1AF4B9C9BC5A}" type="presParOf" srcId="{F43C5398-2FE8-4B0E-BCDA-8D4C732E7BC0}" destId="{0B8CD0B5-2CB0-4757-80FA-920ED4C493F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87FAF6-8B45-4CBD-81B2-0A39A7A368C6}"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nb-NO"/>
        </a:p>
      </dgm:t>
    </dgm:pt>
    <dgm:pt modelId="{82D66B78-36B8-4029-A71B-3A3C5339AC4E}">
      <dgm:prSet custT="1"/>
      <dgm:spPr/>
      <dgm:t>
        <a:bodyPr/>
        <a:lstStyle/>
        <a:p>
          <a:r>
            <a:rPr lang="nb-NO" sz="2400" dirty="0"/>
            <a:t>Jeg måler blodsukkeret mitt med denne</a:t>
          </a:r>
        </a:p>
      </dgm:t>
    </dgm:pt>
    <dgm:pt modelId="{36E2B2CB-7946-49F1-B68E-77DE993B854A}" type="parTrans" cxnId="{D11C1EB7-7F9B-41F6-8B4F-1BE3DDA4912E}">
      <dgm:prSet/>
      <dgm:spPr/>
      <dgm:t>
        <a:bodyPr/>
        <a:lstStyle/>
        <a:p>
          <a:endParaRPr lang="nb-NO" sz="2400"/>
        </a:p>
      </dgm:t>
    </dgm:pt>
    <dgm:pt modelId="{66E6CD46-679A-41F7-8BDF-3066784AFBB3}" type="sibTrans" cxnId="{D11C1EB7-7F9B-41F6-8B4F-1BE3DDA4912E}">
      <dgm:prSet/>
      <dgm:spPr/>
      <dgm:t>
        <a:bodyPr/>
        <a:lstStyle/>
        <a:p>
          <a:endParaRPr lang="nb-NO" sz="2400"/>
        </a:p>
      </dgm:t>
    </dgm:pt>
    <dgm:pt modelId="{F41EB805-4C3F-4D49-B287-4F8403F61364}">
      <dgm:prSet custT="1"/>
      <dgm:spPr/>
      <dgm:t>
        <a:bodyPr/>
        <a:lstStyle/>
        <a:p>
          <a:r>
            <a:rPr lang="nb-NO" sz="2400" dirty="0"/>
            <a:t>Hvis tallet er under ___ må jeg ha ____________</a:t>
          </a:r>
        </a:p>
      </dgm:t>
    </dgm:pt>
    <dgm:pt modelId="{75AE135C-CA79-4102-AB8E-63E52EFFF540}" type="parTrans" cxnId="{E3A0C603-674B-4770-876C-9B804B2D7630}">
      <dgm:prSet/>
      <dgm:spPr/>
      <dgm:t>
        <a:bodyPr/>
        <a:lstStyle/>
        <a:p>
          <a:endParaRPr lang="nb-NO" sz="2400"/>
        </a:p>
      </dgm:t>
    </dgm:pt>
    <dgm:pt modelId="{613A3B22-5B0F-406D-A333-F92E9340BE7C}" type="sibTrans" cxnId="{E3A0C603-674B-4770-876C-9B804B2D7630}">
      <dgm:prSet/>
      <dgm:spPr/>
      <dgm:t>
        <a:bodyPr/>
        <a:lstStyle/>
        <a:p>
          <a:endParaRPr lang="nb-NO" sz="2400"/>
        </a:p>
      </dgm:t>
    </dgm:pt>
    <dgm:pt modelId="{D81B0E66-583B-4B35-9589-FCBAD4685AFF}">
      <dgm:prSet custT="1"/>
      <dgm:spPr/>
      <dgm:t>
        <a:bodyPr/>
        <a:lstStyle/>
        <a:p>
          <a:r>
            <a:rPr lang="nb-NO" sz="2400" dirty="0"/>
            <a:t>Hvis tallet er over ___ må jeg sette insulin.</a:t>
          </a:r>
        </a:p>
      </dgm:t>
    </dgm:pt>
    <dgm:pt modelId="{C2ECD47E-0D21-48A0-B9DB-C0E535EBB2DA}" type="parTrans" cxnId="{5457766A-C693-4543-804B-F2CF0A591C49}">
      <dgm:prSet/>
      <dgm:spPr/>
      <dgm:t>
        <a:bodyPr/>
        <a:lstStyle/>
        <a:p>
          <a:endParaRPr lang="nb-NO" sz="2400"/>
        </a:p>
      </dgm:t>
    </dgm:pt>
    <dgm:pt modelId="{7177873E-348D-47EF-84C6-491540F0B0E0}" type="sibTrans" cxnId="{5457766A-C693-4543-804B-F2CF0A591C49}">
      <dgm:prSet/>
      <dgm:spPr/>
      <dgm:t>
        <a:bodyPr/>
        <a:lstStyle/>
        <a:p>
          <a:endParaRPr lang="nb-NO" sz="2400"/>
        </a:p>
      </dgm:t>
    </dgm:pt>
    <dgm:pt modelId="{D4D294C2-A5D3-4BF3-8E96-591D5CC20409}">
      <dgm:prSet custT="1"/>
      <dgm:spPr/>
      <dgm:t>
        <a:bodyPr/>
        <a:lstStyle/>
        <a:p>
          <a:r>
            <a:rPr lang="nb-NO" sz="2400"/>
            <a:t>Jeg setter insulin med denne </a:t>
          </a:r>
        </a:p>
      </dgm:t>
    </dgm:pt>
    <dgm:pt modelId="{27BABA4D-9635-41B8-8C3E-A80FBFA98FA6}" type="parTrans" cxnId="{12D57AC8-0EE6-4203-8325-67114B215B41}">
      <dgm:prSet/>
      <dgm:spPr/>
      <dgm:t>
        <a:bodyPr/>
        <a:lstStyle/>
        <a:p>
          <a:endParaRPr lang="nb-NO" sz="2400"/>
        </a:p>
      </dgm:t>
    </dgm:pt>
    <dgm:pt modelId="{0FBB2FCB-F7CE-43AD-9D0E-84CA4F309C99}" type="sibTrans" cxnId="{12D57AC8-0EE6-4203-8325-67114B215B41}">
      <dgm:prSet/>
      <dgm:spPr/>
      <dgm:t>
        <a:bodyPr/>
        <a:lstStyle/>
        <a:p>
          <a:endParaRPr lang="nb-NO" sz="2400"/>
        </a:p>
      </dgm:t>
    </dgm:pt>
    <dgm:pt modelId="{23DFC60F-77FC-46E7-B34F-FB4E20CE7EB4}">
      <dgm:prSet custT="1"/>
      <dgm:spPr/>
      <dgm:t>
        <a:bodyPr/>
        <a:lstStyle/>
        <a:p>
          <a:r>
            <a:rPr lang="nb-NO" sz="2400"/>
            <a:t>Hvis tallet er akkurat passe trenger jeg ikke gjøre noe.</a:t>
          </a:r>
        </a:p>
      </dgm:t>
    </dgm:pt>
    <dgm:pt modelId="{66BBDBD5-5802-42D8-BAE3-EF51DC19633A}" type="parTrans" cxnId="{E2C28F83-F879-465D-A1EF-83A8B7412A2F}">
      <dgm:prSet/>
      <dgm:spPr/>
      <dgm:t>
        <a:bodyPr/>
        <a:lstStyle/>
        <a:p>
          <a:endParaRPr lang="nb-NO" sz="2400"/>
        </a:p>
      </dgm:t>
    </dgm:pt>
    <dgm:pt modelId="{3092862B-28FA-436F-BB35-E4A9E6ED64B7}" type="sibTrans" cxnId="{E2C28F83-F879-465D-A1EF-83A8B7412A2F}">
      <dgm:prSet/>
      <dgm:spPr/>
      <dgm:t>
        <a:bodyPr/>
        <a:lstStyle/>
        <a:p>
          <a:endParaRPr lang="nb-NO" sz="2400"/>
        </a:p>
      </dgm:t>
    </dgm:pt>
    <dgm:pt modelId="{2ABE9922-F5BC-4668-ABE4-3CB8682E412E}" type="pres">
      <dgm:prSet presAssocID="{6087FAF6-8B45-4CBD-81B2-0A39A7A368C6}" presName="linear" presStyleCnt="0">
        <dgm:presLayoutVars>
          <dgm:animLvl val="lvl"/>
          <dgm:resizeHandles val="exact"/>
        </dgm:presLayoutVars>
      </dgm:prSet>
      <dgm:spPr/>
    </dgm:pt>
    <dgm:pt modelId="{C7200C86-D20D-4CB0-A03E-38F9A296825D}" type="pres">
      <dgm:prSet presAssocID="{82D66B78-36B8-4029-A71B-3A3C5339AC4E}" presName="parentText" presStyleLbl="node1" presStyleIdx="0" presStyleCnt="5" custLinFactNeighborY="-28375">
        <dgm:presLayoutVars>
          <dgm:chMax val="0"/>
          <dgm:bulletEnabled val="1"/>
        </dgm:presLayoutVars>
      </dgm:prSet>
      <dgm:spPr/>
    </dgm:pt>
    <dgm:pt modelId="{3BEA3E38-29E5-41B4-B667-8BAFFBF2192D}" type="pres">
      <dgm:prSet presAssocID="{66E6CD46-679A-41F7-8BDF-3066784AFBB3}" presName="spacer" presStyleCnt="0"/>
      <dgm:spPr/>
    </dgm:pt>
    <dgm:pt modelId="{AEFAB358-17ED-4D7A-82B9-4D502C5D7CD1}" type="pres">
      <dgm:prSet presAssocID="{F41EB805-4C3F-4D49-B287-4F8403F61364}" presName="parentText" presStyleLbl="node1" presStyleIdx="1" presStyleCnt="5">
        <dgm:presLayoutVars>
          <dgm:chMax val="0"/>
          <dgm:bulletEnabled val="1"/>
        </dgm:presLayoutVars>
      </dgm:prSet>
      <dgm:spPr/>
    </dgm:pt>
    <dgm:pt modelId="{090457C2-607E-4BAE-8754-841FEC17CEBD}" type="pres">
      <dgm:prSet presAssocID="{613A3B22-5B0F-406D-A333-F92E9340BE7C}" presName="spacer" presStyleCnt="0"/>
      <dgm:spPr/>
    </dgm:pt>
    <dgm:pt modelId="{F6C92A4B-6A29-413B-8C7D-5537C6EA8774}" type="pres">
      <dgm:prSet presAssocID="{D81B0E66-583B-4B35-9589-FCBAD4685AFF}" presName="parentText" presStyleLbl="node1" presStyleIdx="2" presStyleCnt="5">
        <dgm:presLayoutVars>
          <dgm:chMax val="0"/>
          <dgm:bulletEnabled val="1"/>
        </dgm:presLayoutVars>
      </dgm:prSet>
      <dgm:spPr/>
    </dgm:pt>
    <dgm:pt modelId="{E6D0C1B7-D550-4436-A49E-D9FE6F18139F}" type="pres">
      <dgm:prSet presAssocID="{7177873E-348D-47EF-84C6-491540F0B0E0}" presName="spacer" presStyleCnt="0"/>
      <dgm:spPr/>
    </dgm:pt>
    <dgm:pt modelId="{FED92EA2-548C-467D-BB13-D62C2CF518FF}" type="pres">
      <dgm:prSet presAssocID="{D4D294C2-A5D3-4BF3-8E96-591D5CC20409}" presName="parentText" presStyleLbl="node1" presStyleIdx="3" presStyleCnt="5">
        <dgm:presLayoutVars>
          <dgm:chMax val="0"/>
          <dgm:bulletEnabled val="1"/>
        </dgm:presLayoutVars>
      </dgm:prSet>
      <dgm:spPr/>
    </dgm:pt>
    <dgm:pt modelId="{8FE4B1DC-5634-47B8-8802-583E81F4A863}" type="pres">
      <dgm:prSet presAssocID="{0FBB2FCB-F7CE-43AD-9D0E-84CA4F309C99}" presName="spacer" presStyleCnt="0"/>
      <dgm:spPr/>
    </dgm:pt>
    <dgm:pt modelId="{29244FF7-4C4F-4693-BBB5-2FABF89BC50F}" type="pres">
      <dgm:prSet presAssocID="{23DFC60F-77FC-46E7-B34F-FB4E20CE7EB4}" presName="parentText" presStyleLbl="node1" presStyleIdx="4" presStyleCnt="5">
        <dgm:presLayoutVars>
          <dgm:chMax val="0"/>
          <dgm:bulletEnabled val="1"/>
        </dgm:presLayoutVars>
      </dgm:prSet>
      <dgm:spPr/>
    </dgm:pt>
  </dgm:ptLst>
  <dgm:cxnLst>
    <dgm:cxn modelId="{E3A0C603-674B-4770-876C-9B804B2D7630}" srcId="{6087FAF6-8B45-4CBD-81B2-0A39A7A368C6}" destId="{F41EB805-4C3F-4D49-B287-4F8403F61364}" srcOrd="1" destOrd="0" parTransId="{75AE135C-CA79-4102-AB8E-63E52EFFF540}" sibTransId="{613A3B22-5B0F-406D-A333-F92E9340BE7C}"/>
    <dgm:cxn modelId="{AF21A049-F55F-4138-A32E-CDF07E9EE1D1}" type="presOf" srcId="{D81B0E66-583B-4B35-9589-FCBAD4685AFF}" destId="{F6C92A4B-6A29-413B-8C7D-5537C6EA8774}" srcOrd="0" destOrd="0" presId="urn:microsoft.com/office/officeart/2005/8/layout/vList2"/>
    <dgm:cxn modelId="{5457766A-C693-4543-804B-F2CF0A591C49}" srcId="{6087FAF6-8B45-4CBD-81B2-0A39A7A368C6}" destId="{D81B0E66-583B-4B35-9589-FCBAD4685AFF}" srcOrd="2" destOrd="0" parTransId="{C2ECD47E-0D21-48A0-B9DB-C0E535EBB2DA}" sibTransId="{7177873E-348D-47EF-84C6-491540F0B0E0}"/>
    <dgm:cxn modelId="{2A1BBC50-9316-4A41-9E7A-D0CB195B9CAC}" type="presOf" srcId="{23DFC60F-77FC-46E7-B34F-FB4E20CE7EB4}" destId="{29244FF7-4C4F-4693-BBB5-2FABF89BC50F}" srcOrd="0" destOrd="0" presId="urn:microsoft.com/office/officeart/2005/8/layout/vList2"/>
    <dgm:cxn modelId="{E2C28F83-F879-465D-A1EF-83A8B7412A2F}" srcId="{6087FAF6-8B45-4CBD-81B2-0A39A7A368C6}" destId="{23DFC60F-77FC-46E7-B34F-FB4E20CE7EB4}" srcOrd="4" destOrd="0" parTransId="{66BBDBD5-5802-42D8-BAE3-EF51DC19633A}" sibTransId="{3092862B-28FA-436F-BB35-E4A9E6ED64B7}"/>
    <dgm:cxn modelId="{375D5799-D644-4F78-A43C-5D261962400F}" type="presOf" srcId="{82D66B78-36B8-4029-A71B-3A3C5339AC4E}" destId="{C7200C86-D20D-4CB0-A03E-38F9A296825D}" srcOrd="0" destOrd="0" presId="urn:microsoft.com/office/officeart/2005/8/layout/vList2"/>
    <dgm:cxn modelId="{A7DFA59F-E84D-4740-BDDA-A78E0618D804}" type="presOf" srcId="{6087FAF6-8B45-4CBD-81B2-0A39A7A368C6}" destId="{2ABE9922-F5BC-4668-ABE4-3CB8682E412E}" srcOrd="0" destOrd="0" presId="urn:microsoft.com/office/officeart/2005/8/layout/vList2"/>
    <dgm:cxn modelId="{CFCFA3B0-E667-495B-B34C-419FD7B2E2FD}" type="presOf" srcId="{D4D294C2-A5D3-4BF3-8E96-591D5CC20409}" destId="{FED92EA2-548C-467D-BB13-D62C2CF518FF}" srcOrd="0" destOrd="0" presId="urn:microsoft.com/office/officeart/2005/8/layout/vList2"/>
    <dgm:cxn modelId="{014F37B5-42C3-4D42-8147-82C93F2193F3}" type="presOf" srcId="{F41EB805-4C3F-4D49-B287-4F8403F61364}" destId="{AEFAB358-17ED-4D7A-82B9-4D502C5D7CD1}" srcOrd="0" destOrd="0" presId="urn:microsoft.com/office/officeart/2005/8/layout/vList2"/>
    <dgm:cxn modelId="{D11C1EB7-7F9B-41F6-8B4F-1BE3DDA4912E}" srcId="{6087FAF6-8B45-4CBD-81B2-0A39A7A368C6}" destId="{82D66B78-36B8-4029-A71B-3A3C5339AC4E}" srcOrd="0" destOrd="0" parTransId="{36E2B2CB-7946-49F1-B68E-77DE993B854A}" sibTransId="{66E6CD46-679A-41F7-8BDF-3066784AFBB3}"/>
    <dgm:cxn modelId="{12D57AC8-0EE6-4203-8325-67114B215B41}" srcId="{6087FAF6-8B45-4CBD-81B2-0A39A7A368C6}" destId="{D4D294C2-A5D3-4BF3-8E96-591D5CC20409}" srcOrd="3" destOrd="0" parTransId="{27BABA4D-9635-41B8-8C3E-A80FBFA98FA6}" sibTransId="{0FBB2FCB-F7CE-43AD-9D0E-84CA4F309C99}"/>
    <dgm:cxn modelId="{F12C1E62-B89C-49D0-BF74-38D6480E57FA}" type="presParOf" srcId="{2ABE9922-F5BC-4668-ABE4-3CB8682E412E}" destId="{C7200C86-D20D-4CB0-A03E-38F9A296825D}" srcOrd="0" destOrd="0" presId="urn:microsoft.com/office/officeart/2005/8/layout/vList2"/>
    <dgm:cxn modelId="{AF81CF2A-D686-423A-A27E-AC481D7D4FD1}" type="presParOf" srcId="{2ABE9922-F5BC-4668-ABE4-3CB8682E412E}" destId="{3BEA3E38-29E5-41B4-B667-8BAFFBF2192D}" srcOrd="1" destOrd="0" presId="urn:microsoft.com/office/officeart/2005/8/layout/vList2"/>
    <dgm:cxn modelId="{D00CB486-8224-4546-990C-531B3840AF9A}" type="presParOf" srcId="{2ABE9922-F5BC-4668-ABE4-3CB8682E412E}" destId="{AEFAB358-17ED-4D7A-82B9-4D502C5D7CD1}" srcOrd="2" destOrd="0" presId="urn:microsoft.com/office/officeart/2005/8/layout/vList2"/>
    <dgm:cxn modelId="{DF580B08-9A59-4FD5-83BA-21CD7BC8968D}" type="presParOf" srcId="{2ABE9922-F5BC-4668-ABE4-3CB8682E412E}" destId="{090457C2-607E-4BAE-8754-841FEC17CEBD}" srcOrd="3" destOrd="0" presId="urn:microsoft.com/office/officeart/2005/8/layout/vList2"/>
    <dgm:cxn modelId="{3CC2DB99-773D-4C06-8919-FCFC02E84B33}" type="presParOf" srcId="{2ABE9922-F5BC-4668-ABE4-3CB8682E412E}" destId="{F6C92A4B-6A29-413B-8C7D-5537C6EA8774}" srcOrd="4" destOrd="0" presId="urn:microsoft.com/office/officeart/2005/8/layout/vList2"/>
    <dgm:cxn modelId="{C7D07A98-237E-4ADC-BE13-C5069C100FAC}" type="presParOf" srcId="{2ABE9922-F5BC-4668-ABE4-3CB8682E412E}" destId="{E6D0C1B7-D550-4436-A49E-D9FE6F18139F}" srcOrd="5" destOrd="0" presId="urn:microsoft.com/office/officeart/2005/8/layout/vList2"/>
    <dgm:cxn modelId="{81BCCE6A-2F14-42D5-80C8-0DA59863C7DF}" type="presParOf" srcId="{2ABE9922-F5BC-4668-ABE4-3CB8682E412E}" destId="{FED92EA2-548C-467D-BB13-D62C2CF518FF}" srcOrd="6" destOrd="0" presId="urn:microsoft.com/office/officeart/2005/8/layout/vList2"/>
    <dgm:cxn modelId="{F44B9B90-489F-4639-ABAC-09FAB52044F0}" type="presParOf" srcId="{2ABE9922-F5BC-4668-ABE4-3CB8682E412E}" destId="{8FE4B1DC-5634-47B8-8802-583E81F4A863}" srcOrd="7" destOrd="0" presId="urn:microsoft.com/office/officeart/2005/8/layout/vList2"/>
    <dgm:cxn modelId="{1F25C4D9-884B-45E8-8296-74E9FBA3E090}" type="presParOf" srcId="{2ABE9922-F5BC-4668-ABE4-3CB8682E412E}" destId="{29244FF7-4C4F-4693-BBB5-2FABF89BC5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B9603-3F1F-46CA-A8D0-22855C5A8D98}"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nb-NO"/>
        </a:p>
      </dgm:t>
    </dgm:pt>
    <dgm:pt modelId="{8E68F4E9-B5D6-4451-9D25-FE5E627164ED}">
      <dgm:prSet custT="1"/>
      <dgm:spPr/>
      <dgm:t>
        <a:bodyPr/>
        <a:lstStyle/>
        <a:p>
          <a:r>
            <a:rPr lang="nb-NO" sz="2000" b="0" dirty="0"/>
            <a:t>I din kropp lages insulin i bukspyttkjertelen som sitter i magen.</a:t>
          </a:r>
          <a:endParaRPr lang="nb-NO" sz="2000" dirty="0"/>
        </a:p>
      </dgm:t>
    </dgm:pt>
    <dgm:pt modelId="{C2D19A3C-E7CE-4C74-8EE0-A011E9A8212A}" type="parTrans" cxnId="{95DB2033-4007-4D2A-B935-9EE2DF931175}">
      <dgm:prSet/>
      <dgm:spPr/>
      <dgm:t>
        <a:bodyPr/>
        <a:lstStyle/>
        <a:p>
          <a:endParaRPr lang="nb-NO"/>
        </a:p>
      </dgm:t>
    </dgm:pt>
    <dgm:pt modelId="{5F67B43E-21A6-4FEA-85BB-DA66517FD340}" type="sibTrans" cxnId="{95DB2033-4007-4D2A-B935-9EE2DF931175}">
      <dgm:prSet/>
      <dgm:spPr/>
      <dgm:t>
        <a:bodyPr/>
        <a:lstStyle/>
        <a:p>
          <a:endParaRPr lang="nb-NO"/>
        </a:p>
      </dgm:t>
    </dgm:pt>
    <dgm:pt modelId="{AF20C588-D85D-4229-AA77-2D27C91F9CAE}">
      <dgm:prSet custT="1"/>
      <dgm:spPr/>
      <dgm:t>
        <a:bodyPr/>
        <a:lstStyle/>
        <a:p>
          <a:r>
            <a:rPr lang="nb-NO" sz="2000" b="0" dirty="0"/>
            <a:t>Min kropp lager ikke insulin.</a:t>
          </a:r>
          <a:endParaRPr lang="nb-NO" sz="2000" dirty="0"/>
        </a:p>
      </dgm:t>
    </dgm:pt>
    <dgm:pt modelId="{8BBACFB7-422E-41AC-8254-6C6A00B05D16}" type="parTrans" cxnId="{BB548690-040B-4B7B-A2EF-3E3062DF6B3D}">
      <dgm:prSet/>
      <dgm:spPr/>
      <dgm:t>
        <a:bodyPr/>
        <a:lstStyle/>
        <a:p>
          <a:endParaRPr lang="nb-NO"/>
        </a:p>
      </dgm:t>
    </dgm:pt>
    <dgm:pt modelId="{81E148FE-6369-4B07-A58B-83DA090D21CE}" type="sibTrans" cxnId="{BB548690-040B-4B7B-A2EF-3E3062DF6B3D}">
      <dgm:prSet/>
      <dgm:spPr/>
      <dgm:t>
        <a:bodyPr/>
        <a:lstStyle/>
        <a:p>
          <a:endParaRPr lang="nb-NO"/>
        </a:p>
      </dgm:t>
    </dgm:pt>
    <dgm:pt modelId="{0887F343-5D1B-4C2B-82D7-A962D25287A8}">
      <dgm:prSet custT="1"/>
      <dgm:spPr/>
      <dgm:t>
        <a:bodyPr/>
        <a:lstStyle/>
        <a:p>
          <a:r>
            <a:rPr lang="nb-NO" sz="2000" b="0" dirty="0"/>
            <a:t>Uten insulin blir blodsukkeret høyt og jeg kan bli:</a:t>
          </a:r>
          <a:endParaRPr lang="nb-NO" sz="2000" dirty="0"/>
        </a:p>
      </dgm:t>
    </dgm:pt>
    <dgm:pt modelId="{7B21B0F6-5576-4035-968B-CCF32EA114B7}" type="parTrans" cxnId="{0ED759C6-F5F9-491A-A3F8-0250CAFB43DF}">
      <dgm:prSet/>
      <dgm:spPr/>
      <dgm:t>
        <a:bodyPr/>
        <a:lstStyle/>
        <a:p>
          <a:endParaRPr lang="nb-NO"/>
        </a:p>
      </dgm:t>
    </dgm:pt>
    <dgm:pt modelId="{A3A1FD6E-7982-45BD-87A9-26E1E84C04C2}" type="sibTrans" cxnId="{0ED759C6-F5F9-491A-A3F8-0250CAFB43DF}">
      <dgm:prSet/>
      <dgm:spPr/>
      <dgm:t>
        <a:bodyPr/>
        <a:lstStyle/>
        <a:p>
          <a:endParaRPr lang="nb-NO"/>
        </a:p>
      </dgm:t>
    </dgm:pt>
    <dgm:pt modelId="{05093F5A-9797-4EB7-919D-4319C0EA0DE5}">
      <dgm:prSet/>
      <dgm:spPr/>
      <dgm:t>
        <a:bodyPr/>
        <a:lstStyle/>
        <a:p>
          <a:endParaRPr lang="nb-NO" dirty="0"/>
        </a:p>
      </dgm:t>
    </dgm:pt>
    <dgm:pt modelId="{B52EA25B-3186-454C-8693-5D2D90A7BA3A}" type="parTrans" cxnId="{4EF76E37-A8F8-49DE-9AD7-2DA59E54BAE2}">
      <dgm:prSet/>
      <dgm:spPr/>
      <dgm:t>
        <a:bodyPr/>
        <a:lstStyle/>
        <a:p>
          <a:endParaRPr lang="nb-NO"/>
        </a:p>
      </dgm:t>
    </dgm:pt>
    <dgm:pt modelId="{9C033C2B-C2DF-4594-8118-50D7E28C648B}" type="sibTrans" cxnId="{4EF76E37-A8F8-49DE-9AD7-2DA59E54BAE2}">
      <dgm:prSet/>
      <dgm:spPr/>
      <dgm:t>
        <a:bodyPr/>
        <a:lstStyle/>
        <a:p>
          <a:endParaRPr lang="nb-NO"/>
        </a:p>
      </dgm:t>
    </dgm:pt>
    <dgm:pt modelId="{22F8642E-22F2-486F-B76D-3900F57D7847}" type="pres">
      <dgm:prSet presAssocID="{9A7B9603-3F1F-46CA-A8D0-22855C5A8D98}" presName="linear" presStyleCnt="0">
        <dgm:presLayoutVars>
          <dgm:animLvl val="lvl"/>
          <dgm:resizeHandles val="exact"/>
        </dgm:presLayoutVars>
      </dgm:prSet>
      <dgm:spPr/>
    </dgm:pt>
    <dgm:pt modelId="{8894CEEA-E5E6-449E-B3E1-1E2D1F477EF9}" type="pres">
      <dgm:prSet presAssocID="{8E68F4E9-B5D6-4451-9D25-FE5E627164ED}" presName="parentText" presStyleLbl="node1" presStyleIdx="0" presStyleCnt="3">
        <dgm:presLayoutVars>
          <dgm:chMax val="0"/>
          <dgm:bulletEnabled val="1"/>
        </dgm:presLayoutVars>
      </dgm:prSet>
      <dgm:spPr/>
    </dgm:pt>
    <dgm:pt modelId="{749C373C-7A9C-475A-938F-FB63BD3B7EB0}" type="pres">
      <dgm:prSet presAssocID="{5F67B43E-21A6-4FEA-85BB-DA66517FD340}" presName="spacer" presStyleCnt="0"/>
      <dgm:spPr/>
    </dgm:pt>
    <dgm:pt modelId="{654CA91E-7ACA-4BEA-A142-54CE4ECB1F6E}" type="pres">
      <dgm:prSet presAssocID="{AF20C588-D85D-4229-AA77-2D27C91F9CAE}" presName="parentText" presStyleLbl="node1" presStyleIdx="1" presStyleCnt="3">
        <dgm:presLayoutVars>
          <dgm:chMax val="0"/>
          <dgm:bulletEnabled val="1"/>
        </dgm:presLayoutVars>
      </dgm:prSet>
      <dgm:spPr/>
    </dgm:pt>
    <dgm:pt modelId="{0A5F85E0-E0CF-4C8F-86D9-0FB1C8DA3C73}" type="pres">
      <dgm:prSet presAssocID="{81E148FE-6369-4B07-A58B-83DA090D21CE}" presName="spacer" presStyleCnt="0"/>
      <dgm:spPr/>
    </dgm:pt>
    <dgm:pt modelId="{475C7379-F0BB-411F-A214-38879D6FE32C}" type="pres">
      <dgm:prSet presAssocID="{0887F343-5D1B-4C2B-82D7-A962D25287A8}" presName="parentText" presStyleLbl="node1" presStyleIdx="2" presStyleCnt="3">
        <dgm:presLayoutVars>
          <dgm:chMax val="0"/>
          <dgm:bulletEnabled val="1"/>
        </dgm:presLayoutVars>
      </dgm:prSet>
      <dgm:spPr/>
    </dgm:pt>
    <dgm:pt modelId="{110C9766-1DEA-4702-AA9A-BA96B613335E}" type="pres">
      <dgm:prSet presAssocID="{0887F343-5D1B-4C2B-82D7-A962D25287A8}" presName="childText" presStyleLbl="revTx" presStyleIdx="0" presStyleCnt="1">
        <dgm:presLayoutVars>
          <dgm:bulletEnabled val="1"/>
        </dgm:presLayoutVars>
      </dgm:prSet>
      <dgm:spPr/>
    </dgm:pt>
  </dgm:ptLst>
  <dgm:cxnLst>
    <dgm:cxn modelId="{D0B7AD24-FF9E-4314-BD0C-FE7AD8215BC7}" type="presOf" srcId="{05093F5A-9797-4EB7-919D-4319C0EA0DE5}" destId="{110C9766-1DEA-4702-AA9A-BA96B613335E}" srcOrd="0" destOrd="0" presId="urn:microsoft.com/office/officeart/2005/8/layout/vList2"/>
    <dgm:cxn modelId="{ADAC6B28-A268-47FD-95FC-17C91384577B}" type="presOf" srcId="{8E68F4E9-B5D6-4451-9D25-FE5E627164ED}" destId="{8894CEEA-E5E6-449E-B3E1-1E2D1F477EF9}" srcOrd="0" destOrd="0" presId="urn:microsoft.com/office/officeart/2005/8/layout/vList2"/>
    <dgm:cxn modelId="{95DB2033-4007-4D2A-B935-9EE2DF931175}" srcId="{9A7B9603-3F1F-46CA-A8D0-22855C5A8D98}" destId="{8E68F4E9-B5D6-4451-9D25-FE5E627164ED}" srcOrd="0" destOrd="0" parTransId="{C2D19A3C-E7CE-4C74-8EE0-A011E9A8212A}" sibTransId="{5F67B43E-21A6-4FEA-85BB-DA66517FD340}"/>
    <dgm:cxn modelId="{4EF76E37-A8F8-49DE-9AD7-2DA59E54BAE2}" srcId="{0887F343-5D1B-4C2B-82D7-A962D25287A8}" destId="{05093F5A-9797-4EB7-919D-4319C0EA0DE5}" srcOrd="0" destOrd="0" parTransId="{B52EA25B-3186-454C-8693-5D2D90A7BA3A}" sibTransId="{9C033C2B-C2DF-4594-8118-50D7E28C648B}"/>
    <dgm:cxn modelId="{D5D6FB44-542A-4DE2-9869-F7C885356BA7}" type="presOf" srcId="{AF20C588-D85D-4229-AA77-2D27C91F9CAE}" destId="{654CA91E-7ACA-4BEA-A142-54CE4ECB1F6E}" srcOrd="0" destOrd="0" presId="urn:microsoft.com/office/officeart/2005/8/layout/vList2"/>
    <dgm:cxn modelId="{FB5CAE50-5EB6-47FE-B1BA-469F4158E2D4}" type="presOf" srcId="{0887F343-5D1B-4C2B-82D7-A962D25287A8}" destId="{475C7379-F0BB-411F-A214-38879D6FE32C}" srcOrd="0" destOrd="0" presId="urn:microsoft.com/office/officeart/2005/8/layout/vList2"/>
    <dgm:cxn modelId="{B21D8254-7977-4496-A7EB-5F81ACAD4A9C}" type="presOf" srcId="{9A7B9603-3F1F-46CA-A8D0-22855C5A8D98}" destId="{22F8642E-22F2-486F-B76D-3900F57D7847}" srcOrd="0" destOrd="0" presId="urn:microsoft.com/office/officeart/2005/8/layout/vList2"/>
    <dgm:cxn modelId="{BB548690-040B-4B7B-A2EF-3E3062DF6B3D}" srcId="{9A7B9603-3F1F-46CA-A8D0-22855C5A8D98}" destId="{AF20C588-D85D-4229-AA77-2D27C91F9CAE}" srcOrd="1" destOrd="0" parTransId="{8BBACFB7-422E-41AC-8254-6C6A00B05D16}" sibTransId="{81E148FE-6369-4B07-A58B-83DA090D21CE}"/>
    <dgm:cxn modelId="{0ED759C6-F5F9-491A-A3F8-0250CAFB43DF}" srcId="{9A7B9603-3F1F-46CA-A8D0-22855C5A8D98}" destId="{0887F343-5D1B-4C2B-82D7-A962D25287A8}" srcOrd="2" destOrd="0" parTransId="{7B21B0F6-5576-4035-968B-CCF32EA114B7}" sibTransId="{A3A1FD6E-7982-45BD-87A9-26E1E84C04C2}"/>
    <dgm:cxn modelId="{3B600C0C-258E-43E8-BBF3-DB45C940FA1C}" type="presParOf" srcId="{22F8642E-22F2-486F-B76D-3900F57D7847}" destId="{8894CEEA-E5E6-449E-B3E1-1E2D1F477EF9}" srcOrd="0" destOrd="0" presId="urn:microsoft.com/office/officeart/2005/8/layout/vList2"/>
    <dgm:cxn modelId="{2D81C677-EECB-4E26-B8AB-6EACF0D4FD74}" type="presParOf" srcId="{22F8642E-22F2-486F-B76D-3900F57D7847}" destId="{749C373C-7A9C-475A-938F-FB63BD3B7EB0}" srcOrd="1" destOrd="0" presId="urn:microsoft.com/office/officeart/2005/8/layout/vList2"/>
    <dgm:cxn modelId="{802D6402-BDC6-4C80-8F1B-3246B17FD07E}" type="presParOf" srcId="{22F8642E-22F2-486F-B76D-3900F57D7847}" destId="{654CA91E-7ACA-4BEA-A142-54CE4ECB1F6E}" srcOrd="2" destOrd="0" presId="urn:microsoft.com/office/officeart/2005/8/layout/vList2"/>
    <dgm:cxn modelId="{32A77DB4-2DB1-4D94-B88D-A53495DE9AA1}" type="presParOf" srcId="{22F8642E-22F2-486F-B76D-3900F57D7847}" destId="{0A5F85E0-E0CF-4C8F-86D9-0FB1C8DA3C73}" srcOrd="3" destOrd="0" presId="urn:microsoft.com/office/officeart/2005/8/layout/vList2"/>
    <dgm:cxn modelId="{1FED96B9-5947-4B26-941D-281143569EA1}" type="presParOf" srcId="{22F8642E-22F2-486F-B76D-3900F57D7847}" destId="{475C7379-F0BB-411F-A214-38879D6FE32C}" srcOrd="4" destOrd="0" presId="urn:microsoft.com/office/officeart/2005/8/layout/vList2"/>
    <dgm:cxn modelId="{120D8FC4-B19C-4C74-B642-719542F2B2C1}" type="presParOf" srcId="{22F8642E-22F2-486F-B76D-3900F57D7847}" destId="{110C9766-1DEA-4702-AA9A-BA96B613335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CE043-9D07-4B0B-9EFE-C83C7122C756}" type="doc">
      <dgm:prSet loTypeId="urn:microsoft.com/office/officeart/2005/8/layout/vList5" loCatId="list" qsTypeId="urn:microsoft.com/office/officeart/2005/8/quickstyle/simple1" qsCatId="simple" csTypeId="urn:microsoft.com/office/officeart/2005/8/colors/accent6_2" csCatId="accent6"/>
      <dgm:spPr/>
      <dgm:t>
        <a:bodyPr/>
        <a:lstStyle/>
        <a:p>
          <a:endParaRPr lang="nb-NO"/>
        </a:p>
      </dgm:t>
    </dgm:pt>
    <dgm:pt modelId="{77EBBF13-10B7-4C27-AD46-AA299E2AFF1B}">
      <dgm:prSet custT="1"/>
      <dgm:spPr/>
      <dgm:t>
        <a:bodyPr/>
        <a:lstStyle/>
        <a:p>
          <a:r>
            <a:rPr lang="nb-NO" sz="2000"/>
            <a:t>Sliten.</a:t>
          </a:r>
        </a:p>
      </dgm:t>
    </dgm:pt>
    <dgm:pt modelId="{94CE8D5A-92CB-4EFD-BB1E-F01B2F65A971}" type="parTrans" cxnId="{8C120649-34C3-4D50-BD0F-8568BFEFA0B8}">
      <dgm:prSet/>
      <dgm:spPr/>
      <dgm:t>
        <a:bodyPr/>
        <a:lstStyle/>
        <a:p>
          <a:endParaRPr lang="nb-NO" sz="2000"/>
        </a:p>
      </dgm:t>
    </dgm:pt>
    <dgm:pt modelId="{7221AFBF-4CD1-41BC-965C-95820D706F3B}" type="sibTrans" cxnId="{8C120649-34C3-4D50-BD0F-8568BFEFA0B8}">
      <dgm:prSet/>
      <dgm:spPr/>
      <dgm:t>
        <a:bodyPr/>
        <a:lstStyle/>
        <a:p>
          <a:endParaRPr lang="nb-NO" sz="2000"/>
        </a:p>
      </dgm:t>
    </dgm:pt>
    <dgm:pt modelId="{E1C0F623-44EB-4AEC-84A8-3D81C9751975}">
      <dgm:prSet custT="1"/>
      <dgm:spPr/>
      <dgm:t>
        <a:bodyPr/>
        <a:lstStyle/>
        <a:p>
          <a:r>
            <a:rPr lang="nb-NO" sz="2000"/>
            <a:t>Trøtt.</a:t>
          </a:r>
        </a:p>
      </dgm:t>
    </dgm:pt>
    <dgm:pt modelId="{400734CA-FE69-405B-9A3A-87C2F6226C3F}" type="parTrans" cxnId="{D094B6C9-D8C6-45DE-8AE0-968579C30D8D}">
      <dgm:prSet/>
      <dgm:spPr/>
      <dgm:t>
        <a:bodyPr/>
        <a:lstStyle/>
        <a:p>
          <a:endParaRPr lang="nb-NO" sz="2000"/>
        </a:p>
      </dgm:t>
    </dgm:pt>
    <dgm:pt modelId="{5F3EB4BF-49B7-4032-A969-8558C158B92C}" type="sibTrans" cxnId="{D094B6C9-D8C6-45DE-8AE0-968579C30D8D}">
      <dgm:prSet/>
      <dgm:spPr/>
      <dgm:t>
        <a:bodyPr/>
        <a:lstStyle/>
        <a:p>
          <a:endParaRPr lang="nb-NO" sz="2000"/>
        </a:p>
      </dgm:t>
    </dgm:pt>
    <dgm:pt modelId="{687C19C4-327E-499E-B1F2-BCA2F8E83945}">
      <dgm:prSet custT="1"/>
      <dgm:spPr/>
      <dgm:t>
        <a:bodyPr/>
        <a:lstStyle/>
        <a:p>
          <a:r>
            <a:rPr lang="nb-NO" sz="2000" dirty="0"/>
            <a:t>Tisse mye.</a:t>
          </a:r>
        </a:p>
      </dgm:t>
    </dgm:pt>
    <dgm:pt modelId="{391A9F86-22D9-480D-AF95-2A707238E928}" type="parTrans" cxnId="{2591064E-2133-4037-9E3D-FD387B1B390E}">
      <dgm:prSet/>
      <dgm:spPr/>
      <dgm:t>
        <a:bodyPr/>
        <a:lstStyle/>
        <a:p>
          <a:endParaRPr lang="nb-NO" sz="2000"/>
        </a:p>
      </dgm:t>
    </dgm:pt>
    <dgm:pt modelId="{D7CA9C51-455F-4156-A752-64D71EA717D3}" type="sibTrans" cxnId="{2591064E-2133-4037-9E3D-FD387B1B390E}">
      <dgm:prSet/>
      <dgm:spPr/>
      <dgm:t>
        <a:bodyPr/>
        <a:lstStyle/>
        <a:p>
          <a:endParaRPr lang="nb-NO" sz="2000"/>
        </a:p>
      </dgm:t>
    </dgm:pt>
    <dgm:pt modelId="{49DB7167-B9A8-42ED-8980-4F19E2F5FAF5}">
      <dgm:prSet custT="1"/>
      <dgm:spPr/>
      <dgm:t>
        <a:bodyPr/>
        <a:lstStyle/>
        <a:p>
          <a:r>
            <a:rPr lang="nb-NO" sz="2000"/>
            <a:t>Tørst.   </a:t>
          </a:r>
        </a:p>
      </dgm:t>
    </dgm:pt>
    <dgm:pt modelId="{9D82CE6F-E1F3-452E-9442-97E48CFB1478}" type="parTrans" cxnId="{736635CD-2271-4243-9F2A-A3658B965B47}">
      <dgm:prSet/>
      <dgm:spPr/>
      <dgm:t>
        <a:bodyPr/>
        <a:lstStyle/>
        <a:p>
          <a:endParaRPr lang="nb-NO" sz="2000"/>
        </a:p>
      </dgm:t>
    </dgm:pt>
    <dgm:pt modelId="{C46367E6-BF92-4DCB-A636-AA408BF4E3B1}" type="sibTrans" cxnId="{736635CD-2271-4243-9F2A-A3658B965B47}">
      <dgm:prSet/>
      <dgm:spPr/>
      <dgm:t>
        <a:bodyPr/>
        <a:lstStyle/>
        <a:p>
          <a:endParaRPr lang="nb-NO" sz="2000"/>
        </a:p>
      </dgm:t>
    </dgm:pt>
    <dgm:pt modelId="{1B059EDD-0DD0-4E34-8DC0-51A5CABC2AC2}" type="pres">
      <dgm:prSet presAssocID="{C8DCE043-9D07-4B0B-9EFE-C83C7122C756}" presName="Name0" presStyleCnt="0">
        <dgm:presLayoutVars>
          <dgm:dir/>
          <dgm:animLvl val="lvl"/>
          <dgm:resizeHandles val="exact"/>
        </dgm:presLayoutVars>
      </dgm:prSet>
      <dgm:spPr/>
    </dgm:pt>
    <dgm:pt modelId="{A78C5EF6-86AE-4551-B5D0-21F763AB4E15}" type="pres">
      <dgm:prSet presAssocID="{77EBBF13-10B7-4C27-AD46-AA299E2AFF1B}" presName="linNode" presStyleCnt="0"/>
      <dgm:spPr/>
    </dgm:pt>
    <dgm:pt modelId="{10F648BA-5A8F-45F8-8689-FA4632239C7E}" type="pres">
      <dgm:prSet presAssocID="{77EBBF13-10B7-4C27-AD46-AA299E2AFF1B}" presName="parentText" presStyleLbl="node1" presStyleIdx="0" presStyleCnt="4">
        <dgm:presLayoutVars>
          <dgm:chMax val="1"/>
          <dgm:bulletEnabled val="1"/>
        </dgm:presLayoutVars>
      </dgm:prSet>
      <dgm:spPr/>
    </dgm:pt>
    <dgm:pt modelId="{6544C054-C84B-4128-B792-1AF8BF1BF92E}" type="pres">
      <dgm:prSet presAssocID="{7221AFBF-4CD1-41BC-965C-95820D706F3B}" presName="sp" presStyleCnt="0"/>
      <dgm:spPr/>
    </dgm:pt>
    <dgm:pt modelId="{7BC8E0E2-DEFC-4855-B5A9-C4B857F83847}" type="pres">
      <dgm:prSet presAssocID="{E1C0F623-44EB-4AEC-84A8-3D81C9751975}" presName="linNode" presStyleCnt="0"/>
      <dgm:spPr/>
    </dgm:pt>
    <dgm:pt modelId="{F6C7AE5C-9659-444B-B380-BE842815DC0C}" type="pres">
      <dgm:prSet presAssocID="{E1C0F623-44EB-4AEC-84A8-3D81C9751975}" presName="parentText" presStyleLbl="node1" presStyleIdx="1" presStyleCnt="4">
        <dgm:presLayoutVars>
          <dgm:chMax val="1"/>
          <dgm:bulletEnabled val="1"/>
        </dgm:presLayoutVars>
      </dgm:prSet>
      <dgm:spPr/>
    </dgm:pt>
    <dgm:pt modelId="{40D236B7-61FE-4B7C-97C5-FB5FA2A021F4}" type="pres">
      <dgm:prSet presAssocID="{5F3EB4BF-49B7-4032-A969-8558C158B92C}" presName="sp" presStyleCnt="0"/>
      <dgm:spPr/>
    </dgm:pt>
    <dgm:pt modelId="{E92DB866-E328-421D-B1FB-7BE2AFAA7602}" type="pres">
      <dgm:prSet presAssocID="{687C19C4-327E-499E-B1F2-BCA2F8E83945}" presName="linNode" presStyleCnt="0"/>
      <dgm:spPr/>
    </dgm:pt>
    <dgm:pt modelId="{5DC0B71D-BE54-4B0B-8211-6EC8D882293A}" type="pres">
      <dgm:prSet presAssocID="{687C19C4-327E-499E-B1F2-BCA2F8E83945}" presName="parentText" presStyleLbl="node1" presStyleIdx="2" presStyleCnt="4">
        <dgm:presLayoutVars>
          <dgm:chMax val="1"/>
          <dgm:bulletEnabled val="1"/>
        </dgm:presLayoutVars>
      </dgm:prSet>
      <dgm:spPr/>
    </dgm:pt>
    <dgm:pt modelId="{66CBC97C-3319-4201-BC28-D7F596B4F724}" type="pres">
      <dgm:prSet presAssocID="{D7CA9C51-455F-4156-A752-64D71EA717D3}" presName="sp" presStyleCnt="0"/>
      <dgm:spPr/>
    </dgm:pt>
    <dgm:pt modelId="{0C862169-3786-4215-BDFC-91366A5E23E4}" type="pres">
      <dgm:prSet presAssocID="{49DB7167-B9A8-42ED-8980-4F19E2F5FAF5}" presName="linNode" presStyleCnt="0"/>
      <dgm:spPr/>
    </dgm:pt>
    <dgm:pt modelId="{ECAC2D0E-30FE-4CDB-88EF-DE6E636FFD70}" type="pres">
      <dgm:prSet presAssocID="{49DB7167-B9A8-42ED-8980-4F19E2F5FAF5}" presName="parentText" presStyleLbl="node1" presStyleIdx="3" presStyleCnt="4">
        <dgm:presLayoutVars>
          <dgm:chMax val="1"/>
          <dgm:bulletEnabled val="1"/>
        </dgm:presLayoutVars>
      </dgm:prSet>
      <dgm:spPr/>
    </dgm:pt>
  </dgm:ptLst>
  <dgm:cxnLst>
    <dgm:cxn modelId="{8C120649-34C3-4D50-BD0F-8568BFEFA0B8}" srcId="{C8DCE043-9D07-4B0B-9EFE-C83C7122C756}" destId="{77EBBF13-10B7-4C27-AD46-AA299E2AFF1B}" srcOrd="0" destOrd="0" parTransId="{94CE8D5A-92CB-4EFD-BB1E-F01B2F65A971}" sibTransId="{7221AFBF-4CD1-41BC-965C-95820D706F3B}"/>
    <dgm:cxn modelId="{2591064E-2133-4037-9E3D-FD387B1B390E}" srcId="{C8DCE043-9D07-4B0B-9EFE-C83C7122C756}" destId="{687C19C4-327E-499E-B1F2-BCA2F8E83945}" srcOrd="2" destOrd="0" parTransId="{391A9F86-22D9-480D-AF95-2A707238E928}" sibTransId="{D7CA9C51-455F-4156-A752-64D71EA717D3}"/>
    <dgm:cxn modelId="{88FD5584-0465-487F-A66B-B80F0CB01104}" type="presOf" srcId="{C8DCE043-9D07-4B0B-9EFE-C83C7122C756}" destId="{1B059EDD-0DD0-4E34-8DC0-51A5CABC2AC2}" srcOrd="0" destOrd="0" presId="urn:microsoft.com/office/officeart/2005/8/layout/vList5"/>
    <dgm:cxn modelId="{B2B8F3AE-A248-4962-9CA8-877114FA48DA}" type="presOf" srcId="{77EBBF13-10B7-4C27-AD46-AA299E2AFF1B}" destId="{10F648BA-5A8F-45F8-8689-FA4632239C7E}" srcOrd="0" destOrd="0" presId="urn:microsoft.com/office/officeart/2005/8/layout/vList5"/>
    <dgm:cxn modelId="{3C666BBB-5929-4BC3-AAE1-CE89F9B86184}" type="presOf" srcId="{E1C0F623-44EB-4AEC-84A8-3D81C9751975}" destId="{F6C7AE5C-9659-444B-B380-BE842815DC0C}" srcOrd="0" destOrd="0" presId="urn:microsoft.com/office/officeart/2005/8/layout/vList5"/>
    <dgm:cxn modelId="{D094B6C9-D8C6-45DE-8AE0-968579C30D8D}" srcId="{C8DCE043-9D07-4B0B-9EFE-C83C7122C756}" destId="{E1C0F623-44EB-4AEC-84A8-3D81C9751975}" srcOrd="1" destOrd="0" parTransId="{400734CA-FE69-405B-9A3A-87C2F6226C3F}" sibTransId="{5F3EB4BF-49B7-4032-A969-8558C158B92C}"/>
    <dgm:cxn modelId="{736635CD-2271-4243-9F2A-A3658B965B47}" srcId="{C8DCE043-9D07-4B0B-9EFE-C83C7122C756}" destId="{49DB7167-B9A8-42ED-8980-4F19E2F5FAF5}" srcOrd="3" destOrd="0" parTransId="{9D82CE6F-E1F3-452E-9442-97E48CFB1478}" sibTransId="{C46367E6-BF92-4DCB-A636-AA408BF4E3B1}"/>
    <dgm:cxn modelId="{C5B347F0-928E-46E7-9262-F34C5608A0CC}" type="presOf" srcId="{49DB7167-B9A8-42ED-8980-4F19E2F5FAF5}" destId="{ECAC2D0E-30FE-4CDB-88EF-DE6E636FFD70}" srcOrd="0" destOrd="0" presId="urn:microsoft.com/office/officeart/2005/8/layout/vList5"/>
    <dgm:cxn modelId="{33B563FF-FF00-42DC-AB89-979A24B3487E}" type="presOf" srcId="{687C19C4-327E-499E-B1F2-BCA2F8E83945}" destId="{5DC0B71D-BE54-4B0B-8211-6EC8D882293A}" srcOrd="0" destOrd="0" presId="urn:microsoft.com/office/officeart/2005/8/layout/vList5"/>
    <dgm:cxn modelId="{B0DC0A4F-01F9-474B-A7EB-ED7CDABCEF4C}" type="presParOf" srcId="{1B059EDD-0DD0-4E34-8DC0-51A5CABC2AC2}" destId="{A78C5EF6-86AE-4551-B5D0-21F763AB4E15}" srcOrd="0" destOrd="0" presId="urn:microsoft.com/office/officeart/2005/8/layout/vList5"/>
    <dgm:cxn modelId="{80FBE89B-AC55-4F78-A6AB-61182A38DB38}" type="presParOf" srcId="{A78C5EF6-86AE-4551-B5D0-21F763AB4E15}" destId="{10F648BA-5A8F-45F8-8689-FA4632239C7E}" srcOrd="0" destOrd="0" presId="urn:microsoft.com/office/officeart/2005/8/layout/vList5"/>
    <dgm:cxn modelId="{7FB7DD9D-E7DD-4956-B7AA-DC906387E0BB}" type="presParOf" srcId="{1B059EDD-0DD0-4E34-8DC0-51A5CABC2AC2}" destId="{6544C054-C84B-4128-B792-1AF8BF1BF92E}" srcOrd="1" destOrd="0" presId="urn:microsoft.com/office/officeart/2005/8/layout/vList5"/>
    <dgm:cxn modelId="{FB94EAEC-8599-4679-8BD5-B50DC9E9DCED}" type="presParOf" srcId="{1B059EDD-0DD0-4E34-8DC0-51A5CABC2AC2}" destId="{7BC8E0E2-DEFC-4855-B5A9-C4B857F83847}" srcOrd="2" destOrd="0" presId="urn:microsoft.com/office/officeart/2005/8/layout/vList5"/>
    <dgm:cxn modelId="{138C9D2C-B209-4134-BAD6-ADAB55F2E0CC}" type="presParOf" srcId="{7BC8E0E2-DEFC-4855-B5A9-C4B857F83847}" destId="{F6C7AE5C-9659-444B-B380-BE842815DC0C}" srcOrd="0" destOrd="0" presId="urn:microsoft.com/office/officeart/2005/8/layout/vList5"/>
    <dgm:cxn modelId="{1F443B09-484E-409D-AA71-1C8EF963E929}" type="presParOf" srcId="{1B059EDD-0DD0-4E34-8DC0-51A5CABC2AC2}" destId="{40D236B7-61FE-4B7C-97C5-FB5FA2A021F4}" srcOrd="3" destOrd="0" presId="urn:microsoft.com/office/officeart/2005/8/layout/vList5"/>
    <dgm:cxn modelId="{ACEBB2BB-C4E8-47F1-9BF4-C57592F2E47E}" type="presParOf" srcId="{1B059EDD-0DD0-4E34-8DC0-51A5CABC2AC2}" destId="{E92DB866-E328-421D-B1FB-7BE2AFAA7602}" srcOrd="4" destOrd="0" presId="urn:microsoft.com/office/officeart/2005/8/layout/vList5"/>
    <dgm:cxn modelId="{08A6B755-648A-4656-BC50-C9925DD32529}" type="presParOf" srcId="{E92DB866-E328-421D-B1FB-7BE2AFAA7602}" destId="{5DC0B71D-BE54-4B0B-8211-6EC8D882293A}" srcOrd="0" destOrd="0" presId="urn:microsoft.com/office/officeart/2005/8/layout/vList5"/>
    <dgm:cxn modelId="{0ADBBCF8-198B-4EB1-B2DF-3DD40854C82B}" type="presParOf" srcId="{1B059EDD-0DD0-4E34-8DC0-51A5CABC2AC2}" destId="{66CBC97C-3319-4201-BC28-D7F596B4F724}" srcOrd="5" destOrd="0" presId="urn:microsoft.com/office/officeart/2005/8/layout/vList5"/>
    <dgm:cxn modelId="{A04B2A72-11BA-4FE7-B86A-6276055D4356}" type="presParOf" srcId="{1B059EDD-0DD0-4E34-8DC0-51A5CABC2AC2}" destId="{0C862169-3786-4215-BDFC-91366A5E23E4}" srcOrd="6" destOrd="0" presId="urn:microsoft.com/office/officeart/2005/8/layout/vList5"/>
    <dgm:cxn modelId="{8DA5E5C4-2BCD-4D9C-AEDF-BAAC1C2A297D}" type="presParOf" srcId="{0C862169-3786-4215-BDFC-91366A5E23E4}" destId="{ECAC2D0E-30FE-4CDB-88EF-DE6E636FFD70}"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CB949C-A804-4B48-B809-D861C604E18D}"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nb-NO"/>
        </a:p>
      </dgm:t>
    </dgm:pt>
    <dgm:pt modelId="{80D7EB74-C0FF-4EEE-9569-EB2072F33C72}">
      <dgm:prSet custT="1"/>
      <dgm:spPr/>
      <dgm:t>
        <a:bodyPr/>
        <a:lstStyle/>
        <a:p>
          <a:r>
            <a:rPr lang="nb-NO" sz="2000" dirty="0"/>
            <a:t>Jeg kan få </a:t>
          </a:r>
          <a:br>
            <a:rPr lang="nb-NO" sz="2000" dirty="0"/>
          </a:br>
          <a:r>
            <a:rPr lang="nb-NO" sz="2000" dirty="0"/>
            <a:t>lavt blodsukker </a:t>
          </a:r>
          <a:br>
            <a:rPr lang="nb-NO" sz="2000" dirty="0"/>
          </a:br>
          <a:r>
            <a:rPr lang="nb-NO" sz="2000" dirty="0"/>
            <a:t>hvis jeg:</a:t>
          </a:r>
        </a:p>
      </dgm:t>
    </dgm:pt>
    <dgm:pt modelId="{4C4D744B-74EE-4866-8F5D-E9B0DF38105B}" type="parTrans" cxnId="{6E004C9B-0D27-4C34-99E1-3C7E2E1F1CD6}">
      <dgm:prSet/>
      <dgm:spPr/>
      <dgm:t>
        <a:bodyPr/>
        <a:lstStyle/>
        <a:p>
          <a:endParaRPr lang="nb-NO"/>
        </a:p>
      </dgm:t>
    </dgm:pt>
    <dgm:pt modelId="{DA3555A5-82FE-4B30-B8C4-F2133F1BEACF}" type="sibTrans" cxnId="{6E004C9B-0D27-4C34-99E1-3C7E2E1F1CD6}">
      <dgm:prSet/>
      <dgm:spPr/>
      <dgm:t>
        <a:bodyPr/>
        <a:lstStyle/>
        <a:p>
          <a:endParaRPr lang="nb-NO"/>
        </a:p>
      </dgm:t>
    </dgm:pt>
    <dgm:pt modelId="{06A56851-66B3-4F11-BA20-130A08A1116C}">
      <dgm:prSet custT="1"/>
      <dgm:spPr/>
      <dgm:t>
        <a:bodyPr/>
        <a:lstStyle/>
        <a:p>
          <a:r>
            <a:rPr lang="nb-NO" sz="1800" dirty="0">
              <a:solidFill>
                <a:schemeClr val="tx2"/>
              </a:solidFill>
            </a:rPr>
            <a:t>Er aktiv.</a:t>
          </a:r>
        </a:p>
      </dgm:t>
    </dgm:pt>
    <dgm:pt modelId="{925FB48B-CCD3-4005-BA2F-6FA78CDD67DF}" type="parTrans" cxnId="{AE58DE1E-D796-4F0D-8CE1-F03F7030F028}">
      <dgm:prSet/>
      <dgm:spPr/>
      <dgm:t>
        <a:bodyPr/>
        <a:lstStyle/>
        <a:p>
          <a:endParaRPr lang="nb-NO"/>
        </a:p>
      </dgm:t>
    </dgm:pt>
    <dgm:pt modelId="{C6753A26-1833-4805-8952-DB31C17F5DC6}" type="sibTrans" cxnId="{AE58DE1E-D796-4F0D-8CE1-F03F7030F028}">
      <dgm:prSet/>
      <dgm:spPr/>
      <dgm:t>
        <a:bodyPr/>
        <a:lstStyle/>
        <a:p>
          <a:endParaRPr lang="nb-NO"/>
        </a:p>
      </dgm:t>
    </dgm:pt>
    <dgm:pt modelId="{F2F5A154-07BF-4085-AD36-BADE191B0129}">
      <dgm:prSet custT="1"/>
      <dgm:spPr/>
      <dgm:t>
        <a:bodyPr/>
        <a:lstStyle/>
        <a:p>
          <a:r>
            <a:rPr lang="nb-NO" sz="1800" dirty="0">
              <a:solidFill>
                <a:schemeClr val="tx2"/>
              </a:solidFill>
            </a:rPr>
            <a:t>Har spist for lite.</a:t>
          </a:r>
        </a:p>
      </dgm:t>
    </dgm:pt>
    <dgm:pt modelId="{5E232C30-1CA3-49B5-A052-DBF3C0C81586}" type="parTrans" cxnId="{6D04CA64-568D-4B66-B01F-4FA39ABA6731}">
      <dgm:prSet/>
      <dgm:spPr/>
      <dgm:t>
        <a:bodyPr/>
        <a:lstStyle/>
        <a:p>
          <a:endParaRPr lang="nb-NO"/>
        </a:p>
      </dgm:t>
    </dgm:pt>
    <dgm:pt modelId="{57CD2961-CAAF-40CB-8BB7-91FA35C684D2}" type="sibTrans" cxnId="{6D04CA64-568D-4B66-B01F-4FA39ABA6731}">
      <dgm:prSet/>
      <dgm:spPr/>
      <dgm:t>
        <a:bodyPr/>
        <a:lstStyle/>
        <a:p>
          <a:endParaRPr lang="nb-NO"/>
        </a:p>
      </dgm:t>
    </dgm:pt>
    <dgm:pt modelId="{38AE0DF9-0F40-4092-8A80-EADF35716077}">
      <dgm:prSet custT="1"/>
      <dgm:spPr/>
      <dgm:t>
        <a:bodyPr/>
        <a:lstStyle/>
        <a:p>
          <a:r>
            <a:rPr lang="nb-NO" sz="1800" dirty="0">
              <a:solidFill>
                <a:schemeClr val="tx2"/>
              </a:solidFill>
            </a:rPr>
            <a:t>Har satt for mye insulin.</a:t>
          </a:r>
        </a:p>
      </dgm:t>
    </dgm:pt>
    <dgm:pt modelId="{0707C80D-AB91-4520-A56E-A86765353F05}" type="parTrans" cxnId="{E0B26F0B-1A9A-4606-9697-B2437E0C5CC9}">
      <dgm:prSet/>
      <dgm:spPr/>
      <dgm:t>
        <a:bodyPr/>
        <a:lstStyle/>
        <a:p>
          <a:endParaRPr lang="nb-NO"/>
        </a:p>
      </dgm:t>
    </dgm:pt>
    <dgm:pt modelId="{499AD709-F989-4CA1-8A9D-2F16A90C1D65}" type="sibTrans" cxnId="{E0B26F0B-1A9A-4606-9697-B2437E0C5CC9}">
      <dgm:prSet/>
      <dgm:spPr/>
      <dgm:t>
        <a:bodyPr/>
        <a:lstStyle/>
        <a:p>
          <a:endParaRPr lang="nb-NO"/>
        </a:p>
      </dgm:t>
    </dgm:pt>
    <dgm:pt modelId="{A4B81D59-5670-4F8C-A65A-FF5DF7CB4951}">
      <dgm:prSet custT="1"/>
      <dgm:spPr/>
      <dgm:t>
        <a:bodyPr/>
        <a:lstStyle/>
        <a:p>
          <a:r>
            <a:rPr lang="nb-NO" sz="1800" dirty="0">
              <a:solidFill>
                <a:schemeClr val="tx2"/>
              </a:solidFill>
            </a:rPr>
            <a:t>Og noen dager er blodsukkeret vanskelig å kontrollere.</a:t>
          </a:r>
        </a:p>
      </dgm:t>
    </dgm:pt>
    <dgm:pt modelId="{A05BE53A-FE0A-4B4E-8684-48FD79CBAD35}" type="parTrans" cxnId="{BD328C72-2772-4F09-AF23-F49757331999}">
      <dgm:prSet/>
      <dgm:spPr/>
      <dgm:t>
        <a:bodyPr/>
        <a:lstStyle/>
        <a:p>
          <a:endParaRPr lang="nb-NO"/>
        </a:p>
      </dgm:t>
    </dgm:pt>
    <dgm:pt modelId="{D2B65324-999F-48A4-8101-82B8882DE20C}" type="sibTrans" cxnId="{BD328C72-2772-4F09-AF23-F49757331999}">
      <dgm:prSet/>
      <dgm:spPr/>
      <dgm:t>
        <a:bodyPr/>
        <a:lstStyle/>
        <a:p>
          <a:endParaRPr lang="nb-NO"/>
        </a:p>
      </dgm:t>
    </dgm:pt>
    <dgm:pt modelId="{359F710C-D2A9-4295-B811-C0B5B3A24026}" type="pres">
      <dgm:prSet presAssocID="{82CB949C-A804-4B48-B809-D861C604E18D}" presName="Name0" presStyleCnt="0">
        <dgm:presLayoutVars>
          <dgm:dir/>
          <dgm:animLvl val="lvl"/>
          <dgm:resizeHandles val="exact"/>
        </dgm:presLayoutVars>
      </dgm:prSet>
      <dgm:spPr/>
    </dgm:pt>
    <dgm:pt modelId="{13E92DC2-3225-4B5E-B1A2-3DCAD4A8BFE8}" type="pres">
      <dgm:prSet presAssocID="{80D7EB74-C0FF-4EEE-9569-EB2072F33C72}" presName="linNode" presStyleCnt="0"/>
      <dgm:spPr/>
    </dgm:pt>
    <dgm:pt modelId="{CDF34CAD-9533-4604-81C5-953E2DF895F3}" type="pres">
      <dgm:prSet presAssocID="{80D7EB74-C0FF-4EEE-9569-EB2072F33C72}" presName="parentText" presStyleLbl="node1" presStyleIdx="0" presStyleCnt="1" custScaleX="124714" custLinFactNeighborX="-10753" custLinFactNeighborY="-1039">
        <dgm:presLayoutVars>
          <dgm:chMax val="1"/>
          <dgm:bulletEnabled val="1"/>
        </dgm:presLayoutVars>
      </dgm:prSet>
      <dgm:spPr/>
    </dgm:pt>
    <dgm:pt modelId="{519FF4A6-BA65-47FA-8C74-EF557259B680}" type="pres">
      <dgm:prSet presAssocID="{80D7EB74-C0FF-4EEE-9569-EB2072F33C72}" presName="descendantText" presStyleLbl="alignAccFollowNode1" presStyleIdx="0" presStyleCnt="1">
        <dgm:presLayoutVars>
          <dgm:bulletEnabled val="1"/>
        </dgm:presLayoutVars>
      </dgm:prSet>
      <dgm:spPr/>
    </dgm:pt>
  </dgm:ptLst>
  <dgm:cxnLst>
    <dgm:cxn modelId="{E0B26F0B-1A9A-4606-9697-B2437E0C5CC9}" srcId="{80D7EB74-C0FF-4EEE-9569-EB2072F33C72}" destId="{38AE0DF9-0F40-4092-8A80-EADF35716077}" srcOrd="2" destOrd="0" parTransId="{0707C80D-AB91-4520-A56E-A86765353F05}" sibTransId="{499AD709-F989-4CA1-8A9D-2F16A90C1D65}"/>
    <dgm:cxn modelId="{18D7620E-EE86-4D52-BC50-744D8475ECE0}" type="presOf" srcId="{F2F5A154-07BF-4085-AD36-BADE191B0129}" destId="{519FF4A6-BA65-47FA-8C74-EF557259B680}" srcOrd="0" destOrd="1" presId="urn:microsoft.com/office/officeart/2005/8/layout/vList5"/>
    <dgm:cxn modelId="{FE02CD15-ADE4-42D4-94A8-CCB143D53AF8}" type="presOf" srcId="{38AE0DF9-0F40-4092-8A80-EADF35716077}" destId="{519FF4A6-BA65-47FA-8C74-EF557259B680}" srcOrd="0" destOrd="2" presId="urn:microsoft.com/office/officeart/2005/8/layout/vList5"/>
    <dgm:cxn modelId="{AE58DE1E-D796-4F0D-8CE1-F03F7030F028}" srcId="{80D7EB74-C0FF-4EEE-9569-EB2072F33C72}" destId="{06A56851-66B3-4F11-BA20-130A08A1116C}" srcOrd="0" destOrd="0" parTransId="{925FB48B-CCD3-4005-BA2F-6FA78CDD67DF}" sibTransId="{C6753A26-1833-4805-8952-DB31C17F5DC6}"/>
    <dgm:cxn modelId="{6D04CA64-568D-4B66-B01F-4FA39ABA6731}" srcId="{80D7EB74-C0FF-4EEE-9569-EB2072F33C72}" destId="{F2F5A154-07BF-4085-AD36-BADE191B0129}" srcOrd="1" destOrd="0" parTransId="{5E232C30-1CA3-49B5-A052-DBF3C0C81586}" sibTransId="{57CD2961-CAAF-40CB-8BB7-91FA35C684D2}"/>
    <dgm:cxn modelId="{D0C25A65-160C-4AC1-97B9-E110FA507196}" type="presOf" srcId="{06A56851-66B3-4F11-BA20-130A08A1116C}" destId="{519FF4A6-BA65-47FA-8C74-EF557259B680}" srcOrd="0" destOrd="0" presId="urn:microsoft.com/office/officeart/2005/8/layout/vList5"/>
    <dgm:cxn modelId="{BD328C72-2772-4F09-AF23-F49757331999}" srcId="{80D7EB74-C0FF-4EEE-9569-EB2072F33C72}" destId="{A4B81D59-5670-4F8C-A65A-FF5DF7CB4951}" srcOrd="3" destOrd="0" parTransId="{A05BE53A-FE0A-4B4E-8684-48FD79CBAD35}" sibTransId="{D2B65324-999F-48A4-8101-82B8882DE20C}"/>
    <dgm:cxn modelId="{6E004C9B-0D27-4C34-99E1-3C7E2E1F1CD6}" srcId="{82CB949C-A804-4B48-B809-D861C604E18D}" destId="{80D7EB74-C0FF-4EEE-9569-EB2072F33C72}" srcOrd="0" destOrd="0" parTransId="{4C4D744B-74EE-4866-8F5D-E9B0DF38105B}" sibTransId="{DA3555A5-82FE-4B30-B8C4-F2133F1BEACF}"/>
    <dgm:cxn modelId="{46F289E4-9FE3-4C88-B382-87ADE2620706}" type="presOf" srcId="{A4B81D59-5670-4F8C-A65A-FF5DF7CB4951}" destId="{519FF4A6-BA65-47FA-8C74-EF557259B680}" srcOrd="0" destOrd="3" presId="urn:microsoft.com/office/officeart/2005/8/layout/vList5"/>
    <dgm:cxn modelId="{D89BE1E7-D270-4372-9A27-2C6800983C89}" type="presOf" srcId="{82CB949C-A804-4B48-B809-D861C604E18D}" destId="{359F710C-D2A9-4295-B811-C0B5B3A24026}" srcOrd="0" destOrd="0" presId="urn:microsoft.com/office/officeart/2005/8/layout/vList5"/>
    <dgm:cxn modelId="{871CFBFD-FE7D-464E-9870-A8673C86A9F5}" type="presOf" srcId="{80D7EB74-C0FF-4EEE-9569-EB2072F33C72}" destId="{CDF34CAD-9533-4604-81C5-953E2DF895F3}" srcOrd="0" destOrd="0" presId="urn:microsoft.com/office/officeart/2005/8/layout/vList5"/>
    <dgm:cxn modelId="{8F1FC6DC-3096-40B6-8BD1-5699E063270D}" type="presParOf" srcId="{359F710C-D2A9-4295-B811-C0B5B3A24026}" destId="{13E92DC2-3225-4B5E-B1A2-3DCAD4A8BFE8}" srcOrd="0" destOrd="0" presId="urn:microsoft.com/office/officeart/2005/8/layout/vList5"/>
    <dgm:cxn modelId="{3F8ABB6F-3932-4630-9400-FA08F55D8FC7}" type="presParOf" srcId="{13E92DC2-3225-4B5E-B1A2-3DCAD4A8BFE8}" destId="{CDF34CAD-9533-4604-81C5-953E2DF895F3}" srcOrd="0" destOrd="0" presId="urn:microsoft.com/office/officeart/2005/8/layout/vList5"/>
    <dgm:cxn modelId="{46DCB511-71A9-4A6A-B317-CDA7244567A7}" type="presParOf" srcId="{13E92DC2-3225-4B5E-B1A2-3DCAD4A8BFE8}" destId="{519FF4A6-BA65-47FA-8C74-EF557259B68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52ACA9-811D-44D7-868B-523A01263D92}"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nb-NO"/>
        </a:p>
      </dgm:t>
    </dgm:pt>
    <dgm:pt modelId="{D8B6FB46-4510-45CA-B15C-62D273C48904}">
      <dgm:prSet custT="1"/>
      <dgm:spPr/>
      <dgm:t>
        <a:bodyPr/>
        <a:lstStyle/>
        <a:p>
          <a:r>
            <a:rPr lang="nb-NO" sz="2000" dirty="0"/>
            <a:t>Med for mye insulin blir blodsukkeret lavt, og jeg kan bli:</a:t>
          </a:r>
        </a:p>
      </dgm:t>
    </dgm:pt>
    <dgm:pt modelId="{C9F5FA18-2008-4EDD-8642-6C98C9CF9B17}" type="parTrans" cxnId="{28269D87-4958-4732-BBB9-D46EFA7380E5}">
      <dgm:prSet/>
      <dgm:spPr/>
      <dgm:t>
        <a:bodyPr/>
        <a:lstStyle/>
        <a:p>
          <a:endParaRPr lang="nb-NO"/>
        </a:p>
      </dgm:t>
    </dgm:pt>
    <dgm:pt modelId="{CE6BC3F3-9412-4D9D-AD57-DEF3C65F6B08}" type="sibTrans" cxnId="{28269D87-4958-4732-BBB9-D46EFA7380E5}">
      <dgm:prSet/>
      <dgm:spPr/>
      <dgm:t>
        <a:bodyPr/>
        <a:lstStyle/>
        <a:p>
          <a:endParaRPr lang="nb-NO"/>
        </a:p>
      </dgm:t>
    </dgm:pt>
    <dgm:pt modelId="{E9E36808-8B12-4468-8BB2-FCE539414A6F}">
      <dgm:prSet custT="1"/>
      <dgm:spPr/>
      <dgm:t>
        <a:bodyPr/>
        <a:lstStyle/>
        <a:p>
          <a:r>
            <a:rPr lang="nb-NO" sz="1800" dirty="0">
              <a:solidFill>
                <a:schemeClr val="tx2"/>
              </a:solidFill>
            </a:rPr>
            <a:t>Slapp.</a:t>
          </a:r>
        </a:p>
      </dgm:t>
    </dgm:pt>
    <dgm:pt modelId="{73009D53-954D-4616-85FF-A8F157F06744}" type="parTrans" cxnId="{E672102E-666B-4B68-AC3C-03D4713A183E}">
      <dgm:prSet/>
      <dgm:spPr/>
      <dgm:t>
        <a:bodyPr/>
        <a:lstStyle/>
        <a:p>
          <a:endParaRPr lang="nb-NO"/>
        </a:p>
      </dgm:t>
    </dgm:pt>
    <dgm:pt modelId="{64C2E6EC-BE13-44A6-B4D9-002B1C2AA57D}" type="sibTrans" cxnId="{E672102E-666B-4B68-AC3C-03D4713A183E}">
      <dgm:prSet/>
      <dgm:spPr/>
      <dgm:t>
        <a:bodyPr/>
        <a:lstStyle/>
        <a:p>
          <a:endParaRPr lang="nb-NO"/>
        </a:p>
      </dgm:t>
    </dgm:pt>
    <dgm:pt modelId="{99045C01-5B42-44AD-9177-D3B225AD846A}">
      <dgm:prSet custT="1"/>
      <dgm:spPr/>
      <dgm:t>
        <a:bodyPr/>
        <a:lstStyle/>
        <a:p>
          <a:r>
            <a:rPr lang="nb-NO" sz="1800" dirty="0">
              <a:solidFill>
                <a:schemeClr val="tx2"/>
              </a:solidFill>
            </a:rPr>
            <a:t>Ufokusert.</a:t>
          </a:r>
        </a:p>
      </dgm:t>
    </dgm:pt>
    <dgm:pt modelId="{A0ABE07C-8D5D-4527-8B29-A2099375C23E}" type="parTrans" cxnId="{ABA8333A-C116-4DFD-ABE6-61C0417850E5}">
      <dgm:prSet/>
      <dgm:spPr/>
      <dgm:t>
        <a:bodyPr/>
        <a:lstStyle/>
        <a:p>
          <a:endParaRPr lang="nb-NO"/>
        </a:p>
      </dgm:t>
    </dgm:pt>
    <dgm:pt modelId="{D2016AB7-7D7E-486D-8944-367CA5DAEED7}" type="sibTrans" cxnId="{ABA8333A-C116-4DFD-ABE6-61C0417850E5}">
      <dgm:prSet/>
      <dgm:spPr/>
      <dgm:t>
        <a:bodyPr/>
        <a:lstStyle/>
        <a:p>
          <a:endParaRPr lang="nb-NO"/>
        </a:p>
      </dgm:t>
    </dgm:pt>
    <dgm:pt modelId="{0388094F-FF97-444C-8D18-47F9B9561E2D}">
      <dgm:prSet custT="1"/>
      <dgm:spPr/>
      <dgm:t>
        <a:bodyPr/>
        <a:lstStyle/>
        <a:p>
          <a:r>
            <a:rPr lang="nb-NO" sz="1800" dirty="0">
              <a:solidFill>
                <a:schemeClr val="tx2"/>
              </a:solidFill>
            </a:rPr>
            <a:t>Sulten.</a:t>
          </a:r>
        </a:p>
      </dgm:t>
    </dgm:pt>
    <dgm:pt modelId="{23391139-BF32-4857-B8FF-FF42832BED72}" type="parTrans" cxnId="{E0635FFF-7B58-4EF2-9775-65B5115DC20E}">
      <dgm:prSet/>
      <dgm:spPr/>
      <dgm:t>
        <a:bodyPr/>
        <a:lstStyle/>
        <a:p>
          <a:endParaRPr lang="nb-NO"/>
        </a:p>
      </dgm:t>
    </dgm:pt>
    <dgm:pt modelId="{4E09B6EC-95E5-4EDF-BAC7-6EACEAD82861}" type="sibTrans" cxnId="{E0635FFF-7B58-4EF2-9775-65B5115DC20E}">
      <dgm:prSet/>
      <dgm:spPr/>
      <dgm:t>
        <a:bodyPr/>
        <a:lstStyle/>
        <a:p>
          <a:endParaRPr lang="nb-NO"/>
        </a:p>
      </dgm:t>
    </dgm:pt>
    <dgm:pt modelId="{942A9329-F916-4DFE-B2E8-70A9EE6D9227}">
      <dgm:prSet custT="1"/>
      <dgm:spPr/>
      <dgm:t>
        <a:bodyPr/>
        <a:lstStyle/>
        <a:p>
          <a:r>
            <a:rPr lang="nb-NO" sz="1800" dirty="0">
              <a:solidFill>
                <a:schemeClr val="tx2"/>
              </a:solidFill>
            </a:rPr>
            <a:t>Og snakke uklart.</a:t>
          </a:r>
        </a:p>
      </dgm:t>
    </dgm:pt>
    <dgm:pt modelId="{446FDD3A-05C3-4FF0-AD51-62A6CC13ADAB}" type="parTrans" cxnId="{ED4C027A-A60B-47D3-9CEF-A88B3977F41B}">
      <dgm:prSet/>
      <dgm:spPr/>
      <dgm:t>
        <a:bodyPr/>
        <a:lstStyle/>
        <a:p>
          <a:endParaRPr lang="nb-NO"/>
        </a:p>
      </dgm:t>
    </dgm:pt>
    <dgm:pt modelId="{55A6555E-D0B0-4DCC-9C48-E2F49FFD9A20}" type="sibTrans" cxnId="{ED4C027A-A60B-47D3-9CEF-A88B3977F41B}">
      <dgm:prSet/>
      <dgm:spPr/>
      <dgm:t>
        <a:bodyPr/>
        <a:lstStyle/>
        <a:p>
          <a:endParaRPr lang="nb-NO"/>
        </a:p>
      </dgm:t>
    </dgm:pt>
    <dgm:pt modelId="{DAD50A92-4DCF-4F72-8C86-67BE31D1D939}" type="pres">
      <dgm:prSet presAssocID="{2A52ACA9-811D-44D7-868B-523A01263D92}" presName="Name0" presStyleCnt="0">
        <dgm:presLayoutVars>
          <dgm:dir/>
          <dgm:animLvl val="lvl"/>
          <dgm:resizeHandles val="exact"/>
        </dgm:presLayoutVars>
      </dgm:prSet>
      <dgm:spPr/>
    </dgm:pt>
    <dgm:pt modelId="{21417EEA-7106-4AFA-9DCC-EAE4055BC484}" type="pres">
      <dgm:prSet presAssocID="{D8B6FB46-4510-45CA-B15C-62D273C48904}" presName="linNode" presStyleCnt="0"/>
      <dgm:spPr/>
    </dgm:pt>
    <dgm:pt modelId="{1028FD32-E7AE-4142-B100-F179827E80D4}" type="pres">
      <dgm:prSet presAssocID="{D8B6FB46-4510-45CA-B15C-62D273C48904}" presName="parentText" presStyleLbl="node1" presStyleIdx="0" presStyleCnt="1" custScaleX="185914">
        <dgm:presLayoutVars>
          <dgm:chMax val="1"/>
          <dgm:bulletEnabled val="1"/>
        </dgm:presLayoutVars>
      </dgm:prSet>
      <dgm:spPr/>
    </dgm:pt>
    <dgm:pt modelId="{11DB410F-E48B-48F2-9538-26197BB4570F}" type="pres">
      <dgm:prSet presAssocID="{D8B6FB46-4510-45CA-B15C-62D273C48904}" presName="descendantText" presStyleLbl="alignAccFollowNode1" presStyleIdx="0" presStyleCnt="1">
        <dgm:presLayoutVars>
          <dgm:bulletEnabled val="1"/>
        </dgm:presLayoutVars>
      </dgm:prSet>
      <dgm:spPr/>
    </dgm:pt>
  </dgm:ptLst>
  <dgm:cxnLst>
    <dgm:cxn modelId="{E672102E-666B-4B68-AC3C-03D4713A183E}" srcId="{D8B6FB46-4510-45CA-B15C-62D273C48904}" destId="{E9E36808-8B12-4468-8BB2-FCE539414A6F}" srcOrd="0" destOrd="0" parTransId="{73009D53-954D-4616-85FF-A8F157F06744}" sibTransId="{64C2E6EC-BE13-44A6-B4D9-002B1C2AA57D}"/>
    <dgm:cxn modelId="{3B57912F-142B-4094-BF97-3CCFFA0B0C46}" type="presOf" srcId="{2A52ACA9-811D-44D7-868B-523A01263D92}" destId="{DAD50A92-4DCF-4F72-8C86-67BE31D1D939}" srcOrd="0" destOrd="0" presId="urn:microsoft.com/office/officeart/2005/8/layout/vList5"/>
    <dgm:cxn modelId="{ABA8333A-C116-4DFD-ABE6-61C0417850E5}" srcId="{D8B6FB46-4510-45CA-B15C-62D273C48904}" destId="{99045C01-5B42-44AD-9177-D3B225AD846A}" srcOrd="1" destOrd="0" parTransId="{A0ABE07C-8D5D-4527-8B29-A2099375C23E}" sibTransId="{D2016AB7-7D7E-486D-8944-367CA5DAEED7}"/>
    <dgm:cxn modelId="{CE5B6046-1E70-4B51-B0A5-24AFC3653804}" type="presOf" srcId="{E9E36808-8B12-4468-8BB2-FCE539414A6F}" destId="{11DB410F-E48B-48F2-9538-26197BB4570F}" srcOrd="0" destOrd="0" presId="urn:microsoft.com/office/officeart/2005/8/layout/vList5"/>
    <dgm:cxn modelId="{ED4C027A-A60B-47D3-9CEF-A88B3977F41B}" srcId="{D8B6FB46-4510-45CA-B15C-62D273C48904}" destId="{942A9329-F916-4DFE-B2E8-70A9EE6D9227}" srcOrd="3" destOrd="0" parTransId="{446FDD3A-05C3-4FF0-AD51-62A6CC13ADAB}" sibTransId="{55A6555E-D0B0-4DCC-9C48-E2F49FFD9A20}"/>
    <dgm:cxn modelId="{28269D87-4958-4732-BBB9-D46EFA7380E5}" srcId="{2A52ACA9-811D-44D7-868B-523A01263D92}" destId="{D8B6FB46-4510-45CA-B15C-62D273C48904}" srcOrd="0" destOrd="0" parTransId="{C9F5FA18-2008-4EDD-8642-6C98C9CF9B17}" sibTransId="{CE6BC3F3-9412-4D9D-AD57-DEF3C65F6B08}"/>
    <dgm:cxn modelId="{AAFD6FB7-FBC0-4D3D-81AE-A699C48AB08D}" type="presOf" srcId="{99045C01-5B42-44AD-9177-D3B225AD846A}" destId="{11DB410F-E48B-48F2-9538-26197BB4570F}" srcOrd="0" destOrd="1" presId="urn:microsoft.com/office/officeart/2005/8/layout/vList5"/>
    <dgm:cxn modelId="{16F373E8-411D-4E18-B8B5-91F58FB6C7F7}" type="presOf" srcId="{D8B6FB46-4510-45CA-B15C-62D273C48904}" destId="{1028FD32-E7AE-4142-B100-F179827E80D4}" srcOrd="0" destOrd="0" presId="urn:microsoft.com/office/officeart/2005/8/layout/vList5"/>
    <dgm:cxn modelId="{D76793FA-A926-4399-B07C-A5058F913B9E}" type="presOf" srcId="{0388094F-FF97-444C-8D18-47F9B9561E2D}" destId="{11DB410F-E48B-48F2-9538-26197BB4570F}" srcOrd="0" destOrd="2" presId="urn:microsoft.com/office/officeart/2005/8/layout/vList5"/>
    <dgm:cxn modelId="{E0635FFF-7B58-4EF2-9775-65B5115DC20E}" srcId="{D8B6FB46-4510-45CA-B15C-62D273C48904}" destId="{0388094F-FF97-444C-8D18-47F9B9561E2D}" srcOrd="2" destOrd="0" parTransId="{23391139-BF32-4857-B8FF-FF42832BED72}" sibTransId="{4E09B6EC-95E5-4EDF-BAC7-6EACEAD82861}"/>
    <dgm:cxn modelId="{506FEDFF-B892-4CFC-912A-7C6138F04226}" type="presOf" srcId="{942A9329-F916-4DFE-B2E8-70A9EE6D9227}" destId="{11DB410F-E48B-48F2-9538-26197BB4570F}" srcOrd="0" destOrd="3" presId="urn:microsoft.com/office/officeart/2005/8/layout/vList5"/>
    <dgm:cxn modelId="{444C07C6-D7A0-4750-B9E5-9FD4E653EE09}" type="presParOf" srcId="{DAD50A92-4DCF-4F72-8C86-67BE31D1D939}" destId="{21417EEA-7106-4AFA-9DCC-EAE4055BC484}" srcOrd="0" destOrd="0" presId="urn:microsoft.com/office/officeart/2005/8/layout/vList5"/>
    <dgm:cxn modelId="{D031DFD3-CD7F-4E8E-950E-B297B532F294}" type="presParOf" srcId="{21417EEA-7106-4AFA-9DCC-EAE4055BC484}" destId="{1028FD32-E7AE-4142-B100-F179827E80D4}" srcOrd="0" destOrd="0" presId="urn:microsoft.com/office/officeart/2005/8/layout/vList5"/>
    <dgm:cxn modelId="{ABE9FACF-E11F-42B8-A2CA-D27D4BE23C32}" type="presParOf" srcId="{21417EEA-7106-4AFA-9DCC-EAE4055BC484}" destId="{11DB410F-E48B-48F2-9538-26197BB4570F}"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5ED2D1-527C-4F3B-90FC-39931B9ECD25}"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nb-NO"/>
        </a:p>
      </dgm:t>
    </dgm:pt>
    <dgm:pt modelId="{D976607F-4CFB-49FB-B1F1-EE47037DE208}">
      <dgm:prSet custT="1"/>
      <dgm:spPr/>
      <dgm:t>
        <a:bodyPr/>
        <a:lstStyle/>
        <a:p>
          <a:r>
            <a:rPr lang="nb-NO" sz="2000"/>
            <a:t>Jeg kan spise vanlig mat og godteri.</a:t>
          </a:r>
        </a:p>
      </dgm:t>
    </dgm:pt>
    <dgm:pt modelId="{912A6C73-123D-417A-9B5F-B2FC3B152701}" type="parTrans" cxnId="{B31F42A8-9BDE-431D-8185-AE0757013DC8}">
      <dgm:prSet/>
      <dgm:spPr/>
      <dgm:t>
        <a:bodyPr/>
        <a:lstStyle/>
        <a:p>
          <a:endParaRPr lang="nb-NO" sz="2000"/>
        </a:p>
      </dgm:t>
    </dgm:pt>
    <dgm:pt modelId="{938F5BF5-CB27-43BD-925B-E725EC1B8A89}" type="sibTrans" cxnId="{B31F42A8-9BDE-431D-8185-AE0757013DC8}">
      <dgm:prSet/>
      <dgm:spPr/>
      <dgm:t>
        <a:bodyPr/>
        <a:lstStyle/>
        <a:p>
          <a:endParaRPr lang="nb-NO" sz="2000"/>
        </a:p>
      </dgm:t>
    </dgm:pt>
    <dgm:pt modelId="{73D6B347-7F0E-43BD-AE64-397C1BD25A1A}">
      <dgm:prSet custT="1"/>
      <dgm:spPr/>
      <dgm:t>
        <a:bodyPr/>
        <a:lstStyle/>
        <a:p>
          <a:r>
            <a:rPr lang="nb-NO" sz="2000"/>
            <a:t>Jeg blir ikke syk av sukker.</a:t>
          </a:r>
        </a:p>
      </dgm:t>
    </dgm:pt>
    <dgm:pt modelId="{8893FA85-E6B9-4857-86AB-D00FF1A53C92}" type="parTrans" cxnId="{21A4C9DF-85E5-45BC-9FAF-265EFD3CDC70}">
      <dgm:prSet/>
      <dgm:spPr/>
      <dgm:t>
        <a:bodyPr/>
        <a:lstStyle/>
        <a:p>
          <a:endParaRPr lang="nb-NO" sz="2000"/>
        </a:p>
      </dgm:t>
    </dgm:pt>
    <dgm:pt modelId="{90D1DE6A-2FDF-40E5-BCC1-B2894CC8AA52}" type="sibTrans" cxnId="{21A4C9DF-85E5-45BC-9FAF-265EFD3CDC70}">
      <dgm:prSet/>
      <dgm:spPr/>
      <dgm:t>
        <a:bodyPr/>
        <a:lstStyle/>
        <a:p>
          <a:endParaRPr lang="nb-NO" sz="2000"/>
        </a:p>
      </dgm:t>
    </dgm:pt>
    <dgm:pt modelId="{5592DD7E-C1B9-47E1-9AC6-3649019E285C}">
      <dgm:prSet custT="1"/>
      <dgm:spPr/>
      <dgm:t>
        <a:bodyPr/>
        <a:lstStyle/>
        <a:p>
          <a:r>
            <a:rPr lang="nb-NO" sz="2000"/>
            <a:t>Hvis blodsukkeret er høyt må jeg sette insulin før jeg spiser.</a:t>
          </a:r>
        </a:p>
      </dgm:t>
    </dgm:pt>
    <dgm:pt modelId="{EDF3E8D6-7C3F-4E7D-A045-924DFC6AAD34}" type="parTrans" cxnId="{AA18707C-A68D-4E86-946F-A612A8A8760A}">
      <dgm:prSet/>
      <dgm:spPr/>
      <dgm:t>
        <a:bodyPr/>
        <a:lstStyle/>
        <a:p>
          <a:endParaRPr lang="nb-NO" sz="2000"/>
        </a:p>
      </dgm:t>
    </dgm:pt>
    <dgm:pt modelId="{BC9B3C53-47D9-4E42-9E57-4C1420ED3137}" type="sibTrans" cxnId="{AA18707C-A68D-4E86-946F-A612A8A8760A}">
      <dgm:prSet/>
      <dgm:spPr/>
      <dgm:t>
        <a:bodyPr/>
        <a:lstStyle/>
        <a:p>
          <a:endParaRPr lang="nb-NO" sz="2000"/>
        </a:p>
      </dgm:t>
    </dgm:pt>
    <dgm:pt modelId="{C0D181F4-86DD-4A7E-BDDC-5670BDAB1672}">
      <dgm:prSet custT="1"/>
      <dgm:spPr/>
      <dgm:t>
        <a:bodyPr/>
        <a:lstStyle/>
        <a:p>
          <a:r>
            <a:rPr lang="nb-NO" sz="2000" dirty="0"/>
            <a:t>Hvis blodsukkeret er lavt må jeg spise med en gang for å få det til å stige.</a:t>
          </a:r>
        </a:p>
      </dgm:t>
    </dgm:pt>
    <dgm:pt modelId="{468A471C-9883-4C50-A4C2-0A2A5A3DDFBA}" type="parTrans" cxnId="{8377723B-0652-4DA0-8AE0-1C2312A3BDDA}">
      <dgm:prSet/>
      <dgm:spPr/>
      <dgm:t>
        <a:bodyPr/>
        <a:lstStyle/>
        <a:p>
          <a:endParaRPr lang="nb-NO" sz="2000"/>
        </a:p>
      </dgm:t>
    </dgm:pt>
    <dgm:pt modelId="{05518D80-B6F0-4034-9018-2CAC7E550940}" type="sibTrans" cxnId="{8377723B-0652-4DA0-8AE0-1C2312A3BDDA}">
      <dgm:prSet/>
      <dgm:spPr/>
      <dgm:t>
        <a:bodyPr/>
        <a:lstStyle/>
        <a:p>
          <a:endParaRPr lang="nb-NO" sz="2000"/>
        </a:p>
      </dgm:t>
    </dgm:pt>
    <dgm:pt modelId="{8AE42180-A9CE-45EF-B99D-53FD89517CF3}" type="pres">
      <dgm:prSet presAssocID="{925ED2D1-527C-4F3B-90FC-39931B9ECD25}" presName="linear" presStyleCnt="0">
        <dgm:presLayoutVars>
          <dgm:animLvl val="lvl"/>
          <dgm:resizeHandles val="exact"/>
        </dgm:presLayoutVars>
      </dgm:prSet>
      <dgm:spPr/>
    </dgm:pt>
    <dgm:pt modelId="{D903E456-F7A5-4F40-8382-E673749D73B0}" type="pres">
      <dgm:prSet presAssocID="{D976607F-4CFB-49FB-B1F1-EE47037DE208}" presName="parentText" presStyleLbl="node1" presStyleIdx="0" presStyleCnt="4">
        <dgm:presLayoutVars>
          <dgm:chMax val="0"/>
          <dgm:bulletEnabled val="1"/>
        </dgm:presLayoutVars>
      </dgm:prSet>
      <dgm:spPr/>
    </dgm:pt>
    <dgm:pt modelId="{2144871B-C3E7-407C-BE2C-D969CD575C83}" type="pres">
      <dgm:prSet presAssocID="{938F5BF5-CB27-43BD-925B-E725EC1B8A89}" presName="spacer" presStyleCnt="0"/>
      <dgm:spPr/>
    </dgm:pt>
    <dgm:pt modelId="{BC10F70A-8B0C-400C-A38E-C69A6E35685A}" type="pres">
      <dgm:prSet presAssocID="{73D6B347-7F0E-43BD-AE64-397C1BD25A1A}" presName="parentText" presStyleLbl="node1" presStyleIdx="1" presStyleCnt="4">
        <dgm:presLayoutVars>
          <dgm:chMax val="0"/>
          <dgm:bulletEnabled val="1"/>
        </dgm:presLayoutVars>
      </dgm:prSet>
      <dgm:spPr/>
    </dgm:pt>
    <dgm:pt modelId="{1C657585-137B-4EC3-BA20-BFD1D68AFB90}" type="pres">
      <dgm:prSet presAssocID="{90D1DE6A-2FDF-40E5-BCC1-B2894CC8AA52}" presName="spacer" presStyleCnt="0"/>
      <dgm:spPr/>
    </dgm:pt>
    <dgm:pt modelId="{B8A8B8A5-3EA5-4D9B-9E26-9D9DC9B6B4B9}" type="pres">
      <dgm:prSet presAssocID="{5592DD7E-C1B9-47E1-9AC6-3649019E285C}" presName="parentText" presStyleLbl="node1" presStyleIdx="2" presStyleCnt="4">
        <dgm:presLayoutVars>
          <dgm:chMax val="0"/>
          <dgm:bulletEnabled val="1"/>
        </dgm:presLayoutVars>
      </dgm:prSet>
      <dgm:spPr/>
    </dgm:pt>
    <dgm:pt modelId="{D41302E9-5EE9-4930-AB3F-B696DBC4C2E9}" type="pres">
      <dgm:prSet presAssocID="{BC9B3C53-47D9-4E42-9E57-4C1420ED3137}" presName="spacer" presStyleCnt="0"/>
      <dgm:spPr/>
    </dgm:pt>
    <dgm:pt modelId="{F66AD8A1-6525-4FD2-B26A-EC09D84537A6}" type="pres">
      <dgm:prSet presAssocID="{C0D181F4-86DD-4A7E-BDDC-5670BDAB1672}" presName="parentText" presStyleLbl="node1" presStyleIdx="3" presStyleCnt="4">
        <dgm:presLayoutVars>
          <dgm:chMax val="0"/>
          <dgm:bulletEnabled val="1"/>
        </dgm:presLayoutVars>
      </dgm:prSet>
      <dgm:spPr/>
    </dgm:pt>
  </dgm:ptLst>
  <dgm:cxnLst>
    <dgm:cxn modelId="{3F202909-F75C-4024-9826-033E26BE87EA}" type="presOf" srcId="{D976607F-4CFB-49FB-B1F1-EE47037DE208}" destId="{D903E456-F7A5-4F40-8382-E673749D73B0}" srcOrd="0" destOrd="0" presId="urn:microsoft.com/office/officeart/2005/8/layout/vList2"/>
    <dgm:cxn modelId="{8377723B-0652-4DA0-8AE0-1C2312A3BDDA}" srcId="{925ED2D1-527C-4F3B-90FC-39931B9ECD25}" destId="{C0D181F4-86DD-4A7E-BDDC-5670BDAB1672}" srcOrd="3" destOrd="0" parTransId="{468A471C-9883-4C50-A4C2-0A2A5A3DDFBA}" sibTransId="{05518D80-B6F0-4034-9018-2CAC7E550940}"/>
    <dgm:cxn modelId="{2D18B76D-588F-424E-82DB-083C02A62063}" type="presOf" srcId="{5592DD7E-C1B9-47E1-9AC6-3649019E285C}" destId="{B8A8B8A5-3EA5-4D9B-9E26-9D9DC9B6B4B9}" srcOrd="0" destOrd="0" presId="urn:microsoft.com/office/officeart/2005/8/layout/vList2"/>
    <dgm:cxn modelId="{AA18707C-A68D-4E86-946F-A612A8A8760A}" srcId="{925ED2D1-527C-4F3B-90FC-39931B9ECD25}" destId="{5592DD7E-C1B9-47E1-9AC6-3649019E285C}" srcOrd="2" destOrd="0" parTransId="{EDF3E8D6-7C3F-4E7D-A045-924DFC6AAD34}" sibTransId="{BC9B3C53-47D9-4E42-9E57-4C1420ED3137}"/>
    <dgm:cxn modelId="{B31F42A8-9BDE-431D-8185-AE0757013DC8}" srcId="{925ED2D1-527C-4F3B-90FC-39931B9ECD25}" destId="{D976607F-4CFB-49FB-B1F1-EE47037DE208}" srcOrd="0" destOrd="0" parTransId="{912A6C73-123D-417A-9B5F-B2FC3B152701}" sibTransId="{938F5BF5-CB27-43BD-925B-E725EC1B8A89}"/>
    <dgm:cxn modelId="{27779CC2-B3A2-4F7D-973C-276B5C1D5686}" type="presOf" srcId="{C0D181F4-86DD-4A7E-BDDC-5670BDAB1672}" destId="{F66AD8A1-6525-4FD2-B26A-EC09D84537A6}" srcOrd="0" destOrd="0" presId="urn:microsoft.com/office/officeart/2005/8/layout/vList2"/>
    <dgm:cxn modelId="{741F6FC4-3D2F-4234-B78A-75DC6B18441A}" type="presOf" srcId="{925ED2D1-527C-4F3B-90FC-39931B9ECD25}" destId="{8AE42180-A9CE-45EF-B99D-53FD89517CF3}" srcOrd="0" destOrd="0" presId="urn:microsoft.com/office/officeart/2005/8/layout/vList2"/>
    <dgm:cxn modelId="{1A5DFACC-5F1A-45A7-A741-0B1BC9885264}" type="presOf" srcId="{73D6B347-7F0E-43BD-AE64-397C1BD25A1A}" destId="{BC10F70A-8B0C-400C-A38E-C69A6E35685A}" srcOrd="0" destOrd="0" presId="urn:microsoft.com/office/officeart/2005/8/layout/vList2"/>
    <dgm:cxn modelId="{21A4C9DF-85E5-45BC-9FAF-265EFD3CDC70}" srcId="{925ED2D1-527C-4F3B-90FC-39931B9ECD25}" destId="{73D6B347-7F0E-43BD-AE64-397C1BD25A1A}" srcOrd="1" destOrd="0" parTransId="{8893FA85-E6B9-4857-86AB-D00FF1A53C92}" sibTransId="{90D1DE6A-2FDF-40E5-BCC1-B2894CC8AA52}"/>
    <dgm:cxn modelId="{6100F8D7-3D6C-4D80-A696-7EFB221ECEC5}" type="presParOf" srcId="{8AE42180-A9CE-45EF-B99D-53FD89517CF3}" destId="{D903E456-F7A5-4F40-8382-E673749D73B0}" srcOrd="0" destOrd="0" presId="urn:microsoft.com/office/officeart/2005/8/layout/vList2"/>
    <dgm:cxn modelId="{9687C735-4F03-4707-B8BD-3CD75C9B64B6}" type="presParOf" srcId="{8AE42180-A9CE-45EF-B99D-53FD89517CF3}" destId="{2144871B-C3E7-407C-BE2C-D969CD575C83}" srcOrd="1" destOrd="0" presId="urn:microsoft.com/office/officeart/2005/8/layout/vList2"/>
    <dgm:cxn modelId="{B69DDE00-4364-4138-90C2-5147670E1F9E}" type="presParOf" srcId="{8AE42180-A9CE-45EF-B99D-53FD89517CF3}" destId="{BC10F70A-8B0C-400C-A38E-C69A6E35685A}" srcOrd="2" destOrd="0" presId="urn:microsoft.com/office/officeart/2005/8/layout/vList2"/>
    <dgm:cxn modelId="{AA307298-C41F-4C22-A37E-13FC5550A15C}" type="presParOf" srcId="{8AE42180-A9CE-45EF-B99D-53FD89517CF3}" destId="{1C657585-137B-4EC3-BA20-BFD1D68AFB90}" srcOrd="3" destOrd="0" presId="urn:microsoft.com/office/officeart/2005/8/layout/vList2"/>
    <dgm:cxn modelId="{817A6935-D327-4978-BDF7-4A0F839D8695}" type="presParOf" srcId="{8AE42180-A9CE-45EF-B99D-53FD89517CF3}" destId="{B8A8B8A5-3EA5-4D9B-9E26-9D9DC9B6B4B9}" srcOrd="4" destOrd="0" presId="urn:microsoft.com/office/officeart/2005/8/layout/vList2"/>
    <dgm:cxn modelId="{503B0FCE-0922-4268-BA27-9509616AF4DD}" type="presParOf" srcId="{8AE42180-A9CE-45EF-B99D-53FD89517CF3}" destId="{D41302E9-5EE9-4930-AB3F-B696DBC4C2E9}" srcOrd="5" destOrd="0" presId="urn:microsoft.com/office/officeart/2005/8/layout/vList2"/>
    <dgm:cxn modelId="{EBE291E7-2152-41FD-906C-A354330FBB7D}" type="presParOf" srcId="{8AE42180-A9CE-45EF-B99D-53FD89517CF3}" destId="{F66AD8A1-6525-4FD2-B26A-EC09D84537A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83D08F-58A9-4F87-981F-7A7AF7987A2E}"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nb-NO"/>
        </a:p>
      </dgm:t>
    </dgm:pt>
    <dgm:pt modelId="{E3E009C3-9BC0-4D85-9B6C-C6B6C6F2DBF4}">
      <dgm:prSet custT="1"/>
      <dgm:spPr/>
      <dgm:t>
        <a:bodyPr/>
        <a:lstStyle/>
        <a:p>
          <a:r>
            <a:rPr lang="nb-NO" sz="2400" dirty="0"/>
            <a:t>Uflaks.</a:t>
          </a:r>
        </a:p>
      </dgm:t>
    </dgm:pt>
    <dgm:pt modelId="{111AF402-3095-4F49-B51F-ADD8CD5FB704}" type="parTrans" cxnId="{37A43734-6A63-4460-AE8B-3F347F456B77}">
      <dgm:prSet/>
      <dgm:spPr/>
      <dgm:t>
        <a:bodyPr/>
        <a:lstStyle/>
        <a:p>
          <a:endParaRPr lang="nb-NO"/>
        </a:p>
      </dgm:t>
    </dgm:pt>
    <dgm:pt modelId="{B13AA75D-AB79-435E-838B-DF129EA9B91A}" type="sibTrans" cxnId="{37A43734-6A63-4460-AE8B-3F347F456B77}">
      <dgm:prSet/>
      <dgm:spPr/>
      <dgm:t>
        <a:bodyPr/>
        <a:lstStyle/>
        <a:p>
          <a:endParaRPr lang="nb-NO"/>
        </a:p>
      </dgm:t>
    </dgm:pt>
    <dgm:pt modelId="{2D9F6A48-21C3-4AFA-8E55-2634B6464985}">
      <dgm:prSet custT="1"/>
      <dgm:spPr/>
      <dgm:t>
        <a:bodyPr/>
        <a:lstStyle/>
        <a:p>
          <a:r>
            <a:rPr lang="nb-NO" sz="2400" baseline="0"/>
            <a:t>5-8% arvelig.</a:t>
          </a:r>
        </a:p>
      </dgm:t>
    </dgm:pt>
    <dgm:pt modelId="{CAB8564C-72EE-4EB7-8459-38EFF92BEE84}" type="parTrans" cxnId="{356C7777-88A3-4797-A81E-40A98504E3ED}">
      <dgm:prSet/>
      <dgm:spPr/>
      <dgm:t>
        <a:bodyPr/>
        <a:lstStyle/>
        <a:p>
          <a:endParaRPr lang="nb-NO"/>
        </a:p>
      </dgm:t>
    </dgm:pt>
    <dgm:pt modelId="{E646E534-2219-4DD5-AA84-A409D1961C47}" type="sibTrans" cxnId="{356C7777-88A3-4797-A81E-40A98504E3ED}">
      <dgm:prSet/>
      <dgm:spPr/>
      <dgm:t>
        <a:bodyPr/>
        <a:lstStyle/>
        <a:p>
          <a:endParaRPr lang="nb-NO"/>
        </a:p>
      </dgm:t>
    </dgm:pt>
    <dgm:pt modelId="{C96E0713-1585-48FD-A4D1-1FBD6EA29D73}">
      <dgm:prSet custT="1"/>
      <dgm:spPr/>
      <dgm:t>
        <a:bodyPr/>
        <a:lstStyle/>
        <a:p>
          <a:r>
            <a:rPr lang="nb-NO" sz="2400" baseline="0"/>
            <a:t>Ingen vet helt sikkert.</a:t>
          </a:r>
        </a:p>
      </dgm:t>
    </dgm:pt>
    <dgm:pt modelId="{65210E9E-4540-432A-BC7A-5EC949050E52}" type="parTrans" cxnId="{4CCA3829-AD7F-4F18-B5F9-02E0DB02FF8C}">
      <dgm:prSet/>
      <dgm:spPr/>
      <dgm:t>
        <a:bodyPr/>
        <a:lstStyle/>
        <a:p>
          <a:endParaRPr lang="nb-NO"/>
        </a:p>
      </dgm:t>
    </dgm:pt>
    <dgm:pt modelId="{24128E97-277A-42E4-BB5F-4E0EBE2BDAA8}" type="sibTrans" cxnId="{4CCA3829-AD7F-4F18-B5F9-02E0DB02FF8C}">
      <dgm:prSet/>
      <dgm:spPr/>
      <dgm:t>
        <a:bodyPr/>
        <a:lstStyle/>
        <a:p>
          <a:endParaRPr lang="nb-NO"/>
        </a:p>
      </dgm:t>
    </dgm:pt>
    <dgm:pt modelId="{72F2EAB1-F089-4197-A2CA-FAB572A3987D}" type="pres">
      <dgm:prSet presAssocID="{BE83D08F-58A9-4F87-981F-7A7AF7987A2E}" presName="linear" presStyleCnt="0">
        <dgm:presLayoutVars>
          <dgm:animLvl val="lvl"/>
          <dgm:resizeHandles val="exact"/>
        </dgm:presLayoutVars>
      </dgm:prSet>
      <dgm:spPr/>
    </dgm:pt>
    <dgm:pt modelId="{69F07403-8A2D-40E3-BBFC-EA8FA0DEFF1C}" type="pres">
      <dgm:prSet presAssocID="{E3E009C3-9BC0-4D85-9B6C-C6B6C6F2DBF4}" presName="parentText" presStyleLbl="node1" presStyleIdx="0" presStyleCnt="3" custLinFactNeighborX="-272">
        <dgm:presLayoutVars>
          <dgm:chMax val="0"/>
          <dgm:bulletEnabled val="1"/>
        </dgm:presLayoutVars>
      </dgm:prSet>
      <dgm:spPr/>
    </dgm:pt>
    <dgm:pt modelId="{8BFE585C-3153-45C3-8C97-0BE14D6B518F}" type="pres">
      <dgm:prSet presAssocID="{B13AA75D-AB79-435E-838B-DF129EA9B91A}" presName="spacer" presStyleCnt="0"/>
      <dgm:spPr/>
    </dgm:pt>
    <dgm:pt modelId="{FCC3A3D9-BF50-48A0-A805-2530862CD714}" type="pres">
      <dgm:prSet presAssocID="{2D9F6A48-21C3-4AFA-8E55-2634B6464985}" presName="parentText" presStyleLbl="node1" presStyleIdx="1" presStyleCnt="3">
        <dgm:presLayoutVars>
          <dgm:chMax val="0"/>
          <dgm:bulletEnabled val="1"/>
        </dgm:presLayoutVars>
      </dgm:prSet>
      <dgm:spPr/>
    </dgm:pt>
    <dgm:pt modelId="{CD02A3B4-0524-43E6-87EE-7E4B0F21CB2B}" type="pres">
      <dgm:prSet presAssocID="{E646E534-2219-4DD5-AA84-A409D1961C47}" presName="spacer" presStyleCnt="0"/>
      <dgm:spPr/>
    </dgm:pt>
    <dgm:pt modelId="{CA3CA372-A0C4-418E-9ADF-62FB0D040941}" type="pres">
      <dgm:prSet presAssocID="{C96E0713-1585-48FD-A4D1-1FBD6EA29D73}" presName="parentText" presStyleLbl="node1" presStyleIdx="2" presStyleCnt="3">
        <dgm:presLayoutVars>
          <dgm:chMax val="0"/>
          <dgm:bulletEnabled val="1"/>
        </dgm:presLayoutVars>
      </dgm:prSet>
      <dgm:spPr/>
    </dgm:pt>
  </dgm:ptLst>
  <dgm:cxnLst>
    <dgm:cxn modelId="{4CCA3829-AD7F-4F18-B5F9-02E0DB02FF8C}" srcId="{BE83D08F-58A9-4F87-981F-7A7AF7987A2E}" destId="{C96E0713-1585-48FD-A4D1-1FBD6EA29D73}" srcOrd="2" destOrd="0" parTransId="{65210E9E-4540-432A-BC7A-5EC949050E52}" sibTransId="{24128E97-277A-42E4-BB5F-4E0EBE2BDAA8}"/>
    <dgm:cxn modelId="{37A43734-6A63-4460-AE8B-3F347F456B77}" srcId="{BE83D08F-58A9-4F87-981F-7A7AF7987A2E}" destId="{E3E009C3-9BC0-4D85-9B6C-C6B6C6F2DBF4}" srcOrd="0" destOrd="0" parTransId="{111AF402-3095-4F49-B51F-ADD8CD5FB704}" sibTransId="{B13AA75D-AB79-435E-838B-DF129EA9B91A}"/>
    <dgm:cxn modelId="{774F9565-952E-4EE2-A264-003016AAEC13}" type="presOf" srcId="{C96E0713-1585-48FD-A4D1-1FBD6EA29D73}" destId="{CA3CA372-A0C4-418E-9ADF-62FB0D040941}" srcOrd="0" destOrd="0" presId="urn:microsoft.com/office/officeart/2005/8/layout/vList2"/>
    <dgm:cxn modelId="{5A821F70-9B56-4FAD-A34D-3A70FA5340C3}" type="presOf" srcId="{BE83D08F-58A9-4F87-981F-7A7AF7987A2E}" destId="{72F2EAB1-F089-4197-A2CA-FAB572A3987D}" srcOrd="0" destOrd="0" presId="urn:microsoft.com/office/officeart/2005/8/layout/vList2"/>
    <dgm:cxn modelId="{356C7777-88A3-4797-A81E-40A98504E3ED}" srcId="{BE83D08F-58A9-4F87-981F-7A7AF7987A2E}" destId="{2D9F6A48-21C3-4AFA-8E55-2634B6464985}" srcOrd="1" destOrd="0" parTransId="{CAB8564C-72EE-4EB7-8459-38EFF92BEE84}" sibTransId="{E646E534-2219-4DD5-AA84-A409D1961C47}"/>
    <dgm:cxn modelId="{F91B3C97-91B0-4FC4-B844-3CA2180A8087}" type="presOf" srcId="{2D9F6A48-21C3-4AFA-8E55-2634B6464985}" destId="{FCC3A3D9-BF50-48A0-A805-2530862CD714}" srcOrd="0" destOrd="0" presId="urn:microsoft.com/office/officeart/2005/8/layout/vList2"/>
    <dgm:cxn modelId="{FF9116C6-681F-4877-8E0A-46A40D62BB48}" type="presOf" srcId="{E3E009C3-9BC0-4D85-9B6C-C6B6C6F2DBF4}" destId="{69F07403-8A2D-40E3-BBFC-EA8FA0DEFF1C}" srcOrd="0" destOrd="0" presId="urn:microsoft.com/office/officeart/2005/8/layout/vList2"/>
    <dgm:cxn modelId="{A8C5D36A-DB81-46A7-905C-A31CD359D4EA}" type="presParOf" srcId="{72F2EAB1-F089-4197-A2CA-FAB572A3987D}" destId="{69F07403-8A2D-40E3-BBFC-EA8FA0DEFF1C}" srcOrd="0" destOrd="0" presId="urn:microsoft.com/office/officeart/2005/8/layout/vList2"/>
    <dgm:cxn modelId="{E40971F6-67A6-4A8A-AD6C-12B0694BAEE6}" type="presParOf" srcId="{72F2EAB1-F089-4197-A2CA-FAB572A3987D}" destId="{8BFE585C-3153-45C3-8C97-0BE14D6B518F}" srcOrd="1" destOrd="0" presId="urn:microsoft.com/office/officeart/2005/8/layout/vList2"/>
    <dgm:cxn modelId="{E6436753-BD43-4CFF-B72D-DC391E97C657}" type="presParOf" srcId="{72F2EAB1-F089-4197-A2CA-FAB572A3987D}" destId="{FCC3A3D9-BF50-48A0-A805-2530862CD714}" srcOrd="2" destOrd="0" presId="urn:microsoft.com/office/officeart/2005/8/layout/vList2"/>
    <dgm:cxn modelId="{9F24D83B-C739-461C-A3B5-79C07902D842}" type="presParOf" srcId="{72F2EAB1-F089-4197-A2CA-FAB572A3987D}" destId="{CD02A3B4-0524-43E6-87EE-7E4B0F21CB2B}" srcOrd="3" destOrd="0" presId="urn:microsoft.com/office/officeart/2005/8/layout/vList2"/>
    <dgm:cxn modelId="{14F80014-BE1E-4A79-B342-47D46C825E09}" type="presParOf" srcId="{72F2EAB1-F089-4197-A2CA-FAB572A3987D}" destId="{CA3CA372-A0C4-418E-9ADF-62FB0D04094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39524-C815-40EC-8B69-783125063E19}">
      <dsp:nvSpPr>
        <dsp:cNvPr id="0" name=""/>
        <dsp:cNvSpPr/>
      </dsp:nvSpPr>
      <dsp:spPr>
        <a:xfrm>
          <a:off x="0" y="20709"/>
          <a:ext cx="9585959"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Energi kommer fra maten vi spiser</a:t>
          </a:r>
        </a:p>
      </dsp:txBody>
      <dsp:txXfrm>
        <a:off x="37467" y="58176"/>
        <a:ext cx="9511025" cy="692586"/>
      </dsp:txXfrm>
    </dsp:sp>
    <dsp:sp modelId="{A1A0744E-F122-4C46-AB6D-6127D91E6B05}">
      <dsp:nvSpPr>
        <dsp:cNvPr id="0" name=""/>
        <dsp:cNvSpPr/>
      </dsp:nvSpPr>
      <dsp:spPr>
        <a:xfrm>
          <a:off x="0" y="906309"/>
          <a:ext cx="9585959"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Maten blir til sukker og fraktes til cellene i kroppen</a:t>
          </a:r>
        </a:p>
      </dsp:txBody>
      <dsp:txXfrm>
        <a:off x="37467" y="943776"/>
        <a:ext cx="9511025" cy="692586"/>
      </dsp:txXfrm>
    </dsp:sp>
    <dsp:sp modelId="{F24DC54C-F9F0-47AC-ACCF-D5D1AA88C9D3}">
      <dsp:nvSpPr>
        <dsp:cNvPr id="0" name=""/>
        <dsp:cNvSpPr/>
      </dsp:nvSpPr>
      <dsp:spPr>
        <a:xfrm>
          <a:off x="0" y="1791909"/>
          <a:ext cx="9585959"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Døra til cellene må låses opp for at sukkeret skal komme inn og gi kroppen energi</a:t>
          </a:r>
        </a:p>
      </dsp:txBody>
      <dsp:txXfrm>
        <a:off x="37467" y="1829376"/>
        <a:ext cx="9511025" cy="692586"/>
      </dsp:txXfrm>
    </dsp:sp>
    <dsp:sp modelId="{D2FBA348-30B5-4221-B0B8-A23B7BF35332}">
      <dsp:nvSpPr>
        <dsp:cNvPr id="0" name=""/>
        <dsp:cNvSpPr/>
      </dsp:nvSpPr>
      <dsp:spPr>
        <a:xfrm>
          <a:off x="0" y="2677509"/>
          <a:ext cx="9585959"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Insulin er nøkkelen som låser opp døra, og som gjør at </a:t>
          </a:r>
          <a:br>
            <a:rPr lang="nb-NO" sz="2000" kern="1200" dirty="0"/>
          </a:br>
          <a:r>
            <a:rPr lang="nb-NO" sz="2000" kern="1200" dirty="0"/>
            <a:t>cellene får næring</a:t>
          </a:r>
        </a:p>
      </dsp:txBody>
      <dsp:txXfrm>
        <a:off x="37467" y="2714976"/>
        <a:ext cx="9511025" cy="692586"/>
      </dsp:txXfrm>
    </dsp:sp>
    <dsp:sp modelId="{0B8CD0B5-2CB0-4757-80FA-920ED4C493F0}">
      <dsp:nvSpPr>
        <dsp:cNvPr id="0" name=""/>
        <dsp:cNvSpPr/>
      </dsp:nvSpPr>
      <dsp:spPr>
        <a:xfrm>
          <a:off x="0" y="3563109"/>
          <a:ext cx="9585959" cy="7675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Min kropp lager ikke insulin, og det kalles diabetes type 1</a:t>
          </a:r>
        </a:p>
      </dsp:txBody>
      <dsp:txXfrm>
        <a:off x="37467" y="3600576"/>
        <a:ext cx="9511025"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00C86-D20D-4CB0-A03E-38F9A296825D}">
      <dsp:nvSpPr>
        <dsp:cNvPr id="0" name=""/>
        <dsp:cNvSpPr/>
      </dsp:nvSpPr>
      <dsp:spPr>
        <a:xfrm>
          <a:off x="0" y="0"/>
          <a:ext cx="9103130" cy="5615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Jeg måler blodsukkeret mitt med denne</a:t>
          </a:r>
        </a:p>
      </dsp:txBody>
      <dsp:txXfrm>
        <a:off x="27415" y="27415"/>
        <a:ext cx="9048300" cy="506769"/>
      </dsp:txXfrm>
    </dsp:sp>
    <dsp:sp modelId="{AEFAB358-17ED-4D7A-82B9-4D502C5D7CD1}">
      <dsp:nvSpPr>
        <dsp:cNvPr id="0" name=""/>
        <dsp:cNvSpPr/>
      </dsp:nvSpPr>
      <dsp:spPr>
        <a:xfrm>
          <a:off x="0" y="598951"/>
          <a:ext cx="9103130" cy="5615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Hvis tallet er under ___ må jeg ha ____________</a:t>
          </a:r>
        </a:p>
      </dsp:txBody>
      <dsp:txXfrm>
        <a:off x="27415" y="626366"/>
        <a:ext cx="9048300" cy="506769"/>
      </dsp:txXfrm>
    </dsp:sp>
    <dsp:sp modelId="{F6C92A4B-6A29-413B-8C7D-5537C6EA8774}">
      <dsp:nvSpPr>
        <dsp:cNvPr id="0" name=""/>
        <dsp:cNvSpPr/>
      </dsp:nvSpPr>
      <dsp:spPr>
        <a:xfrm>
          <a:off x="0" y="1195111"/>
          <a:ext cx="9103130" cy="5615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Hvis tallet er over ___ må jeg sette insulin.</a:t>
          </a:r>
        </a:p>
      </dsp:txBody>
      <dsp:txXfrm>
        <a:off x="27415" y="1222526"/>
        <a:ext cx="9048300" cy="506769"/>
      </dsp:txXfrm>
    </dsp:sp>
    <dsp:sp modelId="{FED92EA2-548C-467D-BB13-D62C2CF518FF}">
      <dsp:nvSpPr>
        <dsp:cNvPr id="0" name=""/>
        <dsp:cNvSpPr/>
      </dsp:nvSpPr>
      <dsp:spPr>
        <a:xfrm>
          <a:off x="0" y="1791271"/>
          <a:ext cx="9103130" cy="5615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Jeg setter insulin med denne </a:t>
          </a:r>
        </a:p>
      </dsp:txBody>
      <dsp:txXfrm>
        <a:off x="27415" y="1818686"/>
        <a:ext cx="9048300" cy="506769"/>
      </dsp:txXfrm>
    </dsp:sp>
    <dsp:sp modelId="{29244FF7-4C4F-4693-BBB5-2FABF89BC50F}">
      <dsp:nvSpPr>
        <dsp:cNvPr id="0" name=""/>
        <dsp:cNvSpPr/>
      </dsp:nvSpPr>
      <dsp:spPr>
        <a:xfrm>
          <a:off x="0" y="2387430"/>
          <a:ext cx="9103130" cy="5615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Hvis tallet er akkurat passe trenger jeg ikke gjøre noe.</a:t>
          </a:r>
        </a:p>
      </dsp:txBody>
      <dsp:txXfrm>
        <a:off x="27415" y="2414845"/>
        <a:ext cx="9048300" cy="506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4CEEA-E5E6-449E-B3E1-1E2D1F477EF9}">
      <dsp:nvSpPr>
        <dsp:cNvPr id="0" name=""/>
        <dsp:cNvSpPr/>
      </dsp:nvSpPr>
      <dsp:spPr>
        <a:xfrm>
          <a:off x="0" y="38729"/>
          <a:ext cx="7564692" cy="748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b="0" kern="1200" dirty="0"/>
            <a:t>I din kropp lages insulin i bukspyttkjertelen som sitter i magen.</a:t>
          </a:r>
          <a:endParaRPr lang="nb-NO" sz="2000" kern="1200" dirty="0"/>
        </a:p>
      </dsp:txBody>
      <dsp:txXfrm>
        <a:off x="36553" y="75282"/>
        <a:ext cx="7491586" cy="675694"/>
      </dsp:txXfrm>
    </dsp:sp>
    <dsp:sp modelId="{654CA91E-7ACA-4BEA-A142-54CE4ECB1F6E}">
      <dsp:nvSpPr>
        <dsp:cNvPr id="0" name=""/>
        <dsp:cNvSpPr/>
      </dsp:nvSpPr>
      <dsp:spPr>
        <a:xfrm>
          <a:off x="0" y="902729"/>
          <a:ext cx="7564692" cy="748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b="0" kern="1200" dirty="0"/>
            <a:t>Min kropp lager ikke insulin.</a:t>
          </a:r>
          <a:endParaRPr lang="nb-NO" sz="2000" kern="1200" dirty="0"/>
        </a:p>
      </dsp:txBody>
      <dsp:txXfrm>
        <a:off x="36553" y="939282"/>
        <a:ext cx="7491586" cy="675694"/>
      </dsp:txXfrm>
    </dsp:sp>
    <dsp:sp modelId="{475C7379-F0BB-411F-A214-38879D6FE32C}">
      <dsp:nvSpPr>
        <dsp:cNvPr id="0" name=""/>
        <dsp:cNvSpPr/>
      </dsp:nvSpPr>
      <dsp:spPr>
        <a:xfrm>
          <a:off x="0" y="1766729"/>
          <a:ext cx="7564692" cy="748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b="0" kern="1200" dirty="0"/>
            <a:t>Uten insulin blir blodsukkeret høyt og jeg kan bli:</a:t>
          </a:r>
          <a:endParaRPr lang="nb-NO" sz="2000" kern="1200" dirty="0"/>
        </a:p>
      </dsp:txBody>
      <dsp:txXfrm>
        <a:off x="36553" y="1803282"/>
        <a:ext cx="7491586" cy="675694"/>
      </dsp:txXfrm>
    </dsp:sp>
    <dsp:sp modelId="{110C9766-1DEA-4702-AA9A-BA96B613335E}">
      <dsp:nvSpPr>
        <dsp:cNvPr id="0" name=""/>
        <dsp:cNvSpPr/>
      </dsp:nvSpPr>
      <dsp:spPr>
        <a:xfrm>
          <a:off x="0" y="2515529"/>
          <a:ext cx="7564692"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179" tIns="50800" rIns="284480" bIns="50800" numCol="1" spcCol="1270" anchor="t" anchorCtr="0">
          <a:noAutofit/>
        </a:bodyPr>
        <a:lstStyle/>
        <a:p>
          <a:pPr marL="285750" lvl="1" indent="-285750" algn="l" defTabSz="1377950">
            <a:lnSpc>
              <a:spcPct val="90000"/>
            </a:lnSpc>
            <a:spcBef>
              <a:spcPct val="0"/>
            </a:spcBef>
            <a:spcAft>
              <a:spcPct val="20000"/>
            </a:spcAft>
            <a:buChar char="•"/>
          </a:pPr>
          <a:endParaRPr lang="nb-NO" sz="3100" kern="1200" dirty="0"/>
        </a:p>
      </dsp:txBody>
      <dsp:txXfrm>
        <a:off x="0" y="2515529"/>
        <a:ext cx="7564692" cy="662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648BA-5A8F-45F8-8689-FA4632239C7E}">
      <dsp:nvSpPr>
        <dsp:cNvPr id="0" name=""/>
        <dsp:cNvSpPr/>
      </dsp:nvSpPr>
      <dsp:spPr>
        <a:xfrm>
          <a:off x="1956816" y="768"/>
          <a:ext cx="2201418" cy="369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a:t>Sliten.</a:t>
          </a:r>
        </a:p>
      </dsp:txBody>
      <dsp:txXfrm>
        <a:off x="1974861" y="18813"/>
        <a:ext cx="2165328" cy="333569"/>
      </dsp:txXfrm>
    </dsp:sp>
    <dsp:sp modelId="{F6C7AE5C-9659-444B-B380-BE842815DC0C}">
      <dsp:nvSpPr>
        <dsp:cNvPr id="0" name=""/>
        <dsp:cNvSpPr/>
      </dsp:nvSpPr>
      <dsp:spPr>
        <a:xfrm>
          <a:off x="1956816" y="388910"/>
          <a:ext cx="2201418" cy="369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a:t>Trøtt.</a:t>
          </a:r>
        </a:p>
      </dsp:txBody>
      <dsp:txXfrm>
        <a:off x="1974861" y="406955"/>
        <a:ext cx="2165328" cy="333569"/>
      </dsp:txXfrm>
    </dsp:sp>
    <dsp:sp modelId="{5DC0B71D-BE54-4B0B-8211-6EC8D882293A}">
      <dsp:nvSpPr>
        <dsp:cNvPr id="0" name=""/>
        <dsp:cNvSpPr/>
      </dsp:nvSpPr>
      <dsp:spPr>
        <a:xfrm>
          <a:off x="1956816" y="777052"/>
          <a:ext cx="2201418" cy="369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dirty="0"/>
            <a:t>Tisse mye.</a:t>
          </a:r>
        </a:p>
      </dsp:txBody>
      <dsp:txXfrm>
        <a:off x="1974861" y="795097"/>
        <a:ext cx="2165328" cy="333569"/>
      </dsp:txXfrm>
    </dsp:sp>
    <dsp:sp modelId="{ECAC2D0E-30FE-4CDB-88EF-DE6E636FFD70}">
      <dsp:nvSpPr>
        <dsp:cNvPr id="0" name=""/>
        <dsp:cNvSpPr/>
      </dsp:nvSpPr>
      <dsp:spPr>
        <a:xfrm>
          <a:off x="1956816" y="1165194"/>
          <a:ext cx="2201418" cy="369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a:t>Tørst.   </a:t>
          </a:r>
        </a:p>
      </dsp:txBody>
      <dsp:txXfrm>
        <a:off x="1974861" y="1183239"/>
        <a:ext cx="2165328" cy="3335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FF4A6-BA65-47FA-8C74-EF557259B680}">
      <dsp:nvSpPr>
        <dsp:cNvPr id="0" name=""/>
        <dsp:cNvSpPr/>
      </dsp:nvSpPr>
      <dsp:spPr>
        <a:xfrm rot="5400000">
          <a:off x="2963699" y="-498188"/>
          <a:ext cx="1759640" cy="319807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b-NO" sz="1800" kern="1200" dirty="0">
              <a:solidFill>
                <a:schemeClr val="tx2"/>
              </a:solidFill>
            </a:rPr>
            <a:t>Er aktiv.</a:t>
          </a:r>
        </a:p>
        <a:p>
          <a:pPr marL="171450" lvl="1" indent="-171450" algn="l" defTabSz="800100">
            <a:lnSpc>
              <a:spcPct val="90000"/>
            </a:lnSpc>
            <a:spcBef>
              <a:spcPct val="0"/>
            </a:spcBef>
            <a:spcAft>
              <a:spcPct val="15000"/>
            </a:spcAft>
            <a:buChar char="•"/>
          </a:pPr>
          <a:r>
            <a:rPr lang="nb-NO" sz="1800" kern="1200" dirty="0">
              <a:solidFill>
                <a:schemeClr val="tx2"/>
              </a:solidFill>
            </a:rPr>
            <a:t>Har spist for lite.</a:t>
          </a:r>
        </a:p>
        <a:p>
          <a:pPr marL="171450" lvl="1" indent="-171450" algn="l" defTabSz="800100">
            <a:lnSpc>
              <a:spcPct val="90000"/>
            </a:lnSpc>
            <a:spcBef>
              <a:spcPct val="0"/>
            </a:spcBef>
            <a:spcAft>
              <a:spcPct val="15000"/>
            </a:spcAft>
            <a:buChar char="•"/>
          </a:pPr>
          <a:r>
            <a:rPr lang="nb-NO" sz="1800" kern="1200" dirty="0">
              <a:solidFill>
                <a:schemeClr val="tx2"/>
              </a:solidFill>
            </a:rPr>
            <a:t>Har satt for mye insulin.</a:t>
          </a:r>
        </a:p>
        <a:p>
          <a:pPr marL="171450" lvl="1" indent="-171450" algn="l" defTabSz="800100">
            <a:lnSpc>
              <a:spcPct val="90000"/>
            </a:lnSpc>
            <a:spcBef>
              <a:spcPct val="0"/>
            </a:spcBef>
            <a:spcAft>
              <a:spcPct val="15000"/>
            </a:spcAft>
            <a:buChar char="•"/>
          </a:pPr>
          <a:r>
            <a:rPr lang="nb-NO" sz="1800" kern="1200" dirty="0">
              <a:solidFill>
                <a:schemeClr val="tx2"/>
              </a:solidFill>
            </a:rPr>
            <a:t>Og noen dager er blodsukkeret vanskelig å kontrollere.</a:t>
          </a:r>
        </a:p>
      </dsp:txBody>
      <dsp:txXfrm rot="-5400000">
        <a:off x="2244481" y="306929"/>
        <a:ext cx="3112178" cy="1587842"/>
      </dsp:txXfrm>
    </dsp:sp>
    <dsp:sp modelId="{CDF34CAD-9533-4604-81C5-953E2DF895F3}">
      <dsp:nvSpPr>
        <dsp:cNvPr id="0" name=""/>
        <dsp:cNvSpPr/>
      </dsp:nvSpPr>
      <dsp:spPr>
        <a:xfrm>
          <a:off x="0" y="0"/>
          <a:ext cx="2243503" cy="219955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dirty="0"/>
            <a:t>Jeg kan få </a:t>
          </a:r>
          <a:br>
            <a:rPr lang="nb-NO" sz="2000" kern="1200" dirty="0"/>
          </a:br>
          <a:r>
            <a:rPr lang="nb-NO" sz="2000" kern="1200" dirty="0"/>
            <a:t>lavt blodsukker </a:t>
          </a:r>
          <a:br>
            <a:rPr lang="nb-NO" sz="2000" kern="1200" dirty="0"/>
          </a:br>
          <a:r>
            <a:rPr lang="nb-NO" sz="2000" kern="1200" dirty="0"/>
            <a:t>hvis jeg:</a:t>
          </a:r>
        </a:p>
      </dsp:txBody>
      <dsp:txXfrm>
        <a:off x="107373" y="107373"/>
        <a:ext cx="2028757" cy="19848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B410F-E48B-48F2-9538-26197BB4570F}">
      <dsp:nvSpPr>
        <dsp:cNvPr id="0" name=""/>
        <dsp:cNvSpPr/>
      </dsp:nvSpPr>
      <dsp:spPr>
        <a:xfrm rot="5400000">
          <a:off x="2194043" y="72750"/>
          <a:ext cx="1686559" cy="196475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nb-NO" sz="1800" kern="1200" dirty="0">
              <a:solidFill>
                <a:schemeClr val="tx2"/>
              </a:solidFill>
            </a:rPr>
            <a:t>Slapp.</a:t>
          </a:r>
        </a:p>
        <a:p>
          <a:pPr marL="171450" lvl="1" indent="-171450" algn="l" defTabSz="800100">
            <a:lnSpc>
              <a:spcPct val="90000"/>
            </a:lnSpc>
            <a:spcBef>
              <a:spcPct val="0"/>
            </a:spcBef>
            <a:spcAft>
              <a:spcPct val="15000"/>
            </a:spcAft>
            <a:buChar char="•"/>
          </a:pPr>
          <a:r>
            <a:rPr lang="nb-NO" sz="1800" kern="1200" dirty="0">
              <a:solidFill>
                <a:schemeClr val="tx2"/>
              </a:solidFill>
            </a:rPr>
            <a:t>Ufokusert.</a:t>
          </a:r>
        </a:p>
        <a:p>
          <a:pPr marL="171450" lvl="1" indent="-171450" algn="l" defTabSz="800100">
            <a:lnSpc>
              <a:spcPct val="90000"/>
            </a:lnSpc>
            <a:spcBef>
              <a:spcPct val="0"/>
            </a:spcBef>
            <a:spcAft>
              <a:spcPct val="15000"/>
            </a:spcAft>
            <a:buChar char="•"/>
          </a:pPr>
          <a:r>
            <a:rPr lang="nb-NO" sz="1800" kern="1200" dirty="0">
              <a:solidFill>
                <a:schemeClr val="tx2"/>
              </a:solidFill>
            </a:rPr>
            <a:t>Sulten.</a:t>
          </a:r>
        </a:p>
        <a:p>
          <a:pPr marL="171450" lvl="1" indent="-171450" algn="l" defTabSz="800100">
            <a:lnSpc>
              <a:spcPct val="90000"/>
            </a:lnSpc>
            <a:spcBef>
              <a:spcPct val="0"/>
            </a:spcBef>
            <a:spcAft>
              <a:spcPct val="15000"/>
            </a:spcAft>
            <a:buChar char="•"/>
          </a:pPr>
          <a:r>
            <a:rPr lang="nb-NO" sz="1800" kern="1200" dirty="0">
              <a:solidFill>
                <a:schemeClr val="tx2"/>
              </a:solidFill>
            </a:rPr>
            <a:t>Og snakke uklart.</a:t>
          </a:r>
        </a:p>
      </dsp:txBody>
      <dsp:txXfrm rot="-5400000">
        <a:off x="2054944" y="294181"/>
        <a:ext cx="1882428" cy="1521897"/>
      </dsp:txXfrm>
    </dsp:sp>
    <dsp:sp modelId="{1028FD32-E7AE-4142-B100-F179827E80D4}">
      <dsp:nvSpPr>
        <dsp:cNvPr id="0" name=""/>
        <dsp:cNvSpPr/>
      </dsp:nvSpPr>
      <dsp:spPr>
        <a:xfrm>
          <a:off x="264" y="1030"/>
          <a:ext cx="2054679" cy="210819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b-NO" sz="2000" kern="1200" dirty="0"/>
            <a:t>Med for mye insulin blir blodsukkeret lavt, og jeg kan bli:</a:t>
          </a:r>
        </a:p>
      </dsp:txBody>
      <dsp:txXfrm>
        <a:off x="100565" y="101331"/>
        <a:ext cx="1854077" cy="1907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3E456-F7A5-4F40-8382-E673749D73B0}">
      <dsp:nvSpPr>
        <dsp:cNvPr id="0" name=""/>
        <dsp:cNvSpPr/>
      </dsp:nvSpPr>
      <dsp:spPr>
        <a:xfrm>
          <a:off x="0" y="31075"/>
          <a:ext cx="5177789" cy="8611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Jeg kan spise vanlig mat og godteri.</a:t>
          </a:r>
        </a:p>
      </dsp:txBody>
      <dsp:txXfrm>
        <a:off x="42036" y="73111"/>
        <a:ext cx="5093717" cy="777048"/>
      </dsp:txXfrm>
    </dsp:sp>
    <dsp:sp modelId="{BC10F70A-8B0C-400C-A38E-C69A6E35685A}">
      <dsp:nvSpPr>
        <dsp:cNvPr id="0" name=""/>
        <dsp:cNvSpPr/>
      </dsp:nvSpPr>
      <dsp:spPr>
        <a:xfrm>
          <a:off x="0" y="1024675"/>
          <a:ext cx="5177789" cy="8611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Jeg blir ikke syk av sukker.</a:t>
          </a:r>
        </a:p>
      </dsp:txBody>
      <dsp:txXfrm>
        <a:off x="42036" y="1066711"/>
        <a:ext cx="5093717" cy="777048"/>
      </dsp:txXfrm>
    </dsp:sp>
    <dsp:sp modelId="{B8A8B8A5-3EA5-4D9B-9E26-9D9DC9B6B4B9}">
      <dsp:nvSpPr>
        <dsp:cNvPr id="0" name=""/>
        <dsp:cNvSpPr/>
      </dsp:nvSpPr>
      <dsp:spPr>
        <a:xfrm>
          <a:off x="0" y="2018275"/>
          <a:ext cx="5177789" cy="8611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a:t>Hvis blodsukkeret er høyt må jeg sette insulin før jeg spiser.</a:t>
          </a:r>
        </a:p>
      </dsp:txBody>
      <dsp:txXfrm>
        <a:off x="42036" y="2060311"/>
        <a:ext cx="5093717" cy="777048"/>
      </dsp:txXfrm>
    </dsp:sp>
    <dsp:sp modelId="{F66AD8A1-6525-4FD2-B26A-EC09D84537A6}">
      <dsp:nvSpPr>
        <dsp:cNvPr id="0" name=""/>
        <dsp:cNvSpPr/>
      </dsp:nvSpPr>
      <dsp:spPr>
        <a:xfrm>
          <a:off x="0" y="3011875"/>
          <a:ext cx="5177789" cy="8611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kern="1200" dirty="0"/>
            <a:t>Hvis blodsukkeret er lavt må jeg spise med en gang for å få det til å stige.</a:t>
          </a:r>
        </a:p>
      </dsp:txBody>
      <dsp:txXfrm>
        <a:off x="42036" y="3053911"/>
        <a:ext cx="5093717" cy="777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07403-8A2D-40E3-BBFC-EA8FA0DEFF1C}">
      <dsp:nvSpPr>
        <dsp:cNvPr id="0" name=""/>
        <dsp:cNvSpPr/>
      </dsp:nvSpPr>
      <dsp:spPr>
        <a:xfrm>
          <a:off x="0" y="8288"/>
          <a:ext cx="5189158" cy="8236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Uflaks.</a:t>
          </a:r>
        </a:p>
      </dsp:txBody>
      <dsp:txXfrm>
        <a:off x="40209" y="48497"/>
        <a:ext cx="5108740" cy="743262"/>
      </dsp:txXfrm>
    </dsp:sp>
    <dsp:sp modelId="{FCC3A3D9-BF50-48A0-A805-2530862CD714}">
      <dsp:nvSpPr>
        <dsp:cNvPr id="0" name=""/>
        <dsp:cNvSpPr/>
      </dsp:nvSpPr>
      <dsp:spPr>
        <a:xfrm>
          <a:off x="0" y="958688"/>
          <a:ext cx="5189158" cy="8236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baseline="0"/>
            <a:t>5-8% arvelig.</a:t>
          </a:r>
        </a:p>
      </dsp:txBody>
      <dsp:txXfrm>
        <a:off x="40209" y="998897"/>
        <a:ext cx="5108740" cy="743262"/>
      </dsp:txXfrm>
    </dsp:sp>
    <dsp:sp modelId="{CA3CA372-A0C4-418E-9ADF-62FB0D040941}">
      <dsp:nvSpPr>
        <dsp:cNvPr id="0" name=""/>
        <dsp:cNvSpPr/>
      </dsp:nvSpPr>
      <dsp:spPr>
        <a:xfrm>
          <a:off x="0" y="1909088"/>
          <a:ext cx="5189158" cy="8236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baseline="0"/>
            <a:t>Ingen vet helt sikkert.</a:t>
          </a:r>
        </a:p>
      </dsp:txBody>
      <dsp:txXfrm>
        <a:off x="40209" y="1949297"/>
        <a:ext cx="5108740" cy="7432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5FCF0-AEE4-424B-8E96-6037039F0D81}" type="datetimeFigureOut">
              <a:rPr lang="nb-NO" smtClean="0"/>
              <a:t>05.05.2022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28DEA-2E10-4447-BBC4-04138C87F06A}" type="slidenum">
              <a:rPr lang="nb-NO" smtClean="0"/>
              <a:t>‹#›</a:t>
            </a:fld>
            <a:endParaRPr lang="nb-NO"/>
          </a:p>
        </p:txBody>
      </p:sp>
    </p:spTree>
    <p:extLst>
      <p:ext uri="{BB962C8B-B14F-4D97-AF65-F5344CB8AC3E}">
        <p14:creationId xmlns:p14="http://schemas.microsoft.com/office/powerpoint/2010/main" val="155267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presentasjonen kan både barn og voksne holde for klassen, vennene eller familien. </a:t>
            </a:r>
          </a:p>
          <a:p>
            <a:endParaRPr lang="nb-NO" dirty="0"/>
          </a:p>
          <a:p>
            <a:r>
              <a:rPr lang="nb-NO" dirty="0"/>
              <a:t>Dette er kvalitetssikret informasjon, som er godkjent av Diabetesforbundet. </a:t>
            </a:r>
          </a:p>
          <a:p>
            <a:endParaRPr lang="nb-NO" dirty="0"/>
          </a:p>
          <a:p>
            <a:r>
              <a:rPr lang="nb-NO" dirty="0"/>
              <a:t>Du må gjerne legge til punkter om ting som gjelder deg og din opplevelse av diabetes. Men vi ser helst at du ikke endrer på det som er fakta om diabetes.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1</a:t>
            </a:fld>
            <a:endParaRPr lang="nb-NO"/>
          </a:p>
        </p:txBody>
      </p:sp>
    </p:spTree>
    <p:extLst>
      <p:ext uri="{BB962C8B-B14F-4D97-AF65-F5344CB8AC3E}">
        <p14:creationId xmlns:p14="http://schemas.microsoft.com/office/powerpoint/2010/main" val="204472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Insufanten for å spille av filmen om Jørgen – snart seks. </a:t>
            </a:r>
          </a:p>
          <a:p>
            <a:r>
              <a:rPr lang="nb-NO" dirty="0"/>
              <a:t>Dette er en veldig fin film om en gutt som får diabetes. </a:t>
            </a:r>
          </a:p>
          <a:p>
            <a:endParaRPr lang="nb-NO" dirty="0"/>
          </a:p>
          <a:p>
            <a:r>
              <a:rPr lang="nb-NO" dirty="0"/>
              <a:t>Husk å være koblet til internett, og lyd.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10</a:t>
            </a:fld>
            <a:endParaRPr lang="nb-NO"/>
          </a:p>
        </p:txBody>
      </p:sp>
    </p:spTree>
    <p:extLst>
      <p:ext uri="{BB962C8B-B14F-4D97-AF65-F5344CB8AC3E}">
        <p14:creationId xmlns:p14="http://schemas.microsoft.com/office/powerpoint/2010/main" val="184553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C928DEA-2E10-4447-BBC4-04138C87F06A}" type="slidenum">
              <a:rPr lang="nb-NO" smtClean="0"/>
              <a:t>2</a:t>
            </a:fld>
            <a:endParaRPr lang="nb-NO"/>
          </a:p>
        </p:txBody>
      </p:sp>
    </p:spTree>
    <p:extLst>
      <p:ext uri="{BB962C8B-B14F-4D97-AF65-F5344CB8AC3E}">
        <p14:creationId xmlns:p14="http://schemas.microsoft.com/office/powerpoint/2010/main" val="72371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i="1" dirty="0">
                <a:latin typeface="ClanOT-Book"/>
              </a:rPr>
              <a:t>Jeg måler blodsukkeret mitt med denne</a:t>
            </a:r>
            <a:r>
              <a:rPr lang="nb-NO" dirty="0">
                <a:latin typeface="ClanOT-Book"/>
              </a:rPr>
              <a:t>| </a:t>
            </a:r>
            <a:r>
              <a:rPr lang="nb-NO" b="1" dirty="0">
                <a:latin typeface="ClanOT-Book"/>
              </a:rPr>
              <a:t>Her kan du vise fram måleapparat og/eller sensor. </a:t>
            </a:r>
          </a:p>
          <a:p>
            <a:pPr marL="285750" indent="-285750">
              <a:buFont typeface="Arial" panose="020B0604020202020204" pitchFamily="34" charset="0"/>
              <a:buChar char="•"/>
            </a:pPr>
            <a:r>
              <a:rPr lang="nb-NO" i="1" dirty="0">
                <a:latin typeface="ClanOT-Book"/>
              </a:rPr>
              <a:t>Hvis tallet er under ___ må jeg ha ___________</a:t>
            </a:r>
            <a:r>
              <a:rPr lang="nb-NO" dirty="0">
                <a:latin typeface="ClanOT-Book"/>
              </a:rPr>
              <a:t>_| </a:t>
            </a:r>
            <a:r>
              <a:rPr lang="nb-NO" b="1" dirty="0">
                <a:latin typeface="ClanOT-Book"/>
              </a:rPr>
              <a:t>Fyll inn i presentasjonen på forhånd hvilke tall som gjelder for deg, og hva du trenger. </a:t>
            </a:r>
          </a:p>
          <a:p>
            <a:pPr marL="285750" indent="-285750">
              <a:buFont typeface="Arial" panose="020B0604020202020204" pitchFamily="34" charset="0"/>
              <a:buChar char="•"/>
            </a:pPr>
            <a:r>
              <a:rPr lang="nb-NO" i="1" dirty="0">
                <a:latin typeface="ClanOT-Book"/>
              </a:rPr>
              <a:t>Hvis tallet er over ___ må jeg sette insulin</a:t>
            </a:r>
            <a:r>
              <a:rPr lang="nb-NO" dirty="0">
                <a:latin typeface="ClanOT-Book"/>
              </a:rPr>
              <a:t>| </a:t>
            </a:r>
            <a:r>
              <a:rPr lang="nb-NO" b="1" dirty="0">
                <a:latin typeface="ClanOT-Book"/>
              </a:rPr>
              <a:t>Fyll inn i presentasjonen på forhånd hvilke tall som gjelder for deg,</a:t>
            </a:r>
          </a:p>
          <a:p>
            <a:pPr marL="285750" indent="-285750">
              <a:buFont typeface="Arial" panose="020B0604020202020204" pitchFamily="34" charset="0"/>
              <a:buChar char="•"/>
            </a:pPr>
            <a:r>
              <a:rPr lang="nb-NO" i="1" dirty="0">
                <a:latin typeface="ClanOT-Book"/>
              </a:rPr>
              <a:t>Jeg setter insulin med denne</a:t>
            </a:r>
            <a:r>
              <a:rPr lang="nb-NO" dirty="0">
                <a:latin typeface="ClanOT-Book"/>
              </a:rPr>
              <a:t>| </a:t>
            </a:r>
            <a:r>
              <a:rPr lang="nb-NO" b="1" dirty="0">
                <a:latin typeface="ClanOT-Book"/>
              </a:rPr>
              <a:t>Her kan du vise frem insulinpenn eller –pumpe. </a:t>
            </a:r>
          </a:p>
          <a:p>
            <a:pPr marL="285750" indent="-285750">
              <a:buFont typeface="Arial" panose="020B0604020202020204" pitchFamily="34" charset="0"/>
              <a:buChar char="•"/>
            </a:pPr>
            <a:r>
              <a:rPr lang="nb-NO" i="1" dirty="0">
                <a:latin typeface="ClanOT-Book"/>
              </a:rPr>
              <a:t>Hvis tallet er akkurat passe trenger jeg ikke å gjøre noe.</a:t>
            </a:r>
          </a:p>
        </p:txBody>
      </p:sp>
      <p:sp>
        <p:nvSpPr>
          <p:cNvPr id="4" name="Plassholder for lysbildenummer 3"/>
          <p:cNvSpPr>
            <a:spLocks noGrp="1"/>
          </p:cNvSpPr>
          <p:nvPr>
            <p:ph type="sldNum" sz="quarter" idx="5"/>
          </p:nvPr>
        </p:nvSpPr>
        <p:spPr/>
        <p:txBody>
          <a:bodyPr/>
          <a:lstStyle/>
          <a:p>
            <a:fld id="{DC928DEA-2E10-4447-BBC4-04138C87F06A}" type="slidenum">
              <a:rPr lang="nb-NO" smtClean="0"/>
              <a:t>3</a:t>
            </a:fld>
            <a:endParaRPr lang="nb-NO"/>
          </a:p>
        </p:txBody>
      </p:sp>
    </p:spTree>
    <p:extLst>
      <p:ext uri="{BB962C8B-B14F-4D97-AF65-F5344CB8AC3E}">
        <p14:creationId xmlns:p14="http://schemas.microsoft.com/office/powerpoint/2010/main" val="301161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en tegneserieside som du kan vise klassen.</a:t>
            </a:r>
          </a:p>
          <a:p>
            <a:endParaRPr lang="nb-NO" dirty="0"/>
          </a:p>
          <a:p>
            <a:r>
              <a:rPr lang="nb-NO" dirty="0"/>
              <a:t>Du kan jo for eksempel fortelle om hvordan blodsukkeret ditt blir når du er spent.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4</a:t>
            </a:fld>
            <a:endParaRPr lang="nb-NO"/>
          </a:p>
        </p:txBody>
      </p:sp>
    </p:spTree>
    <p:extLst>
      <p:ext uri="{BB962C8B-B14F-4D97-AF65-F5344CB8AC3E}">
        <p14:creationId xmlns:p14="http://schemas.microsoft.com/office/powerpoint/2010/main" val="373528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I din kropp lages insulin i bukspyttkjertelen, som sitter i magen.| </a:t>
            </a:r>
            <a:r>
              <a:rPr lang="nb-NO" b="1" i="0" dirty="0"/>
              <a:t>Hvis du vil si noe mer om bukspyttkjertelen kan du gjerne det. Spør en voksen om hjelp til å finne informasjon. </a:t>
            </a:r>
          </a:p>
          <a:p>
            <a:r>
              <a:rPr lang="nb-NO" i="1" dirty="0"/>
              <a:t>Min kropp lager ikke insulin</a:t>
            </a:r>
          </a:p>
          <a:p>
            <a:r>
              <a:rPr lang="nb-NO" i="1" dirty="0"/>
              <a:t>Uten insulin blir blodsukkeret høyt og jeg blir:</a:t>
            </a:r>
          </a:p>
          <a:p>
            <a:pPr lvl="1"/>
            <a:r>
              <a:rPr lang="nb-NO" sz="1600" i="1" dirty="0"/>
              <a:t>Sliten</a:t>
            </a:r>
          </a:p>
          <a:p>
            <a:pPr lvl="1"/>
            <a:r>
              <a:rPr lang="nb-NO" sz="1600" i="1" dirty="0"/>
              <a:t>Trøtt</a:t>
            </a:r>
          </a:p>
          <a:p>
            <a:pPr lvl="1"/>
            <a:r>
              <a:rPr lang="nb-NO" sz="1600" i="1" dirty="0"/>
              <a:t>Tisser mye</a:t>
            </a:r>
          </a:p>
          <a:p>
            <a:pPr lvl="1"/>
            <a:r>
              <a:rPr lang="nb-NO" sz="1600" i="1" dirty="0"/>
              <a:t>Tørst</a:t>
            </a:r>
          </a:p>
          <a:p>
            <a:pPr lvl="1"/>
            <a:r>
              <a:rPr lang="nb-NO" sz="1600" b="1" i="0" dirty="0"/>
              <a:t>(Her kan du fylle inn andre ting som skjer med deg når du blir høy. Er det ikke flere enn de fire som står der kan du fjerne disse punktene</a:t>
            </a:r>
            <a:r>
              <a:rPr lang="nb-NO" sz="1600" b="1" i="1" dirty="0"/>
              <a:t>)</a:t>
            </a:r>
          </a:p>
          <a:p>
            <a:pPr marL="457200" lvl="1" indent="0">
              <a:buFont typeface="Arial" panose="020B0604020202020204" pitchFamily="34" charset="0"/>
              <a:buNone/>
            </a:pPr>
            <a:r>
              <a:rPr lang="nb-NO" sz="1600" i="1" dirty="0"/>
              <a:t>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5</a:t>
            </a:fld>
            <a:endParaRPr lang="nb-NO"/>
          </a:p>
        </p:txBody>
      </p:sp>
    </p:spTree>
    <p:extLst>
      <p:ext uri="{BB962C8B-B14F-4D97-AF65-F5344CB8AC3E}">
        <p14:creationId xmlns:p14="http://schemas.microsoft.com/office/powerpoint/2010/main" val="123393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Du får ikke lavt blodsukker uten å sette insulin| </a:t>
            </a:r>
            <a:r>
              <a:rPr lang="nb-NO" b="1" i="0" dirty="0">
                <a:solidFill>
                  <a:srgbClr val="00B050"/>
                </a:solidFill>
              </a:rPr>
              <a:t>Når du har lavt blodsukker har du for mye insulin i kroppen. Det kan være mange grunner til at det har blitt sånn. </a:t>
            </a:r>
            <a:endParaRPr lang="nb-NO" b="1" i="1" dirty="0">
              <a:solidFill>
                <a:srgbClr val="00B050"/>
              </a:solidFill>
            </a:endParaRPr>
          </a:p>
          <a:p>
            <a:r>
              <a:rPr lang="nb-NO" i="1" dirty="0"/>
              <a:t>Jeg får lavt blodsukker hvis jeg: | </a:t>
            </a:r>
            <a:r>
              <a:rPr lang="nb-NO" b="1" i="0" dirty="0"/>
              <a:t>Her kan du endre hvis det er andre ting som har mer å si for ditt blodsukker. </a:t>
            </a:r>
            <a:endParaRPr lang="nb-NO" b="1" i="1" dirty="0"/>
          </a:p>
          <a:p>
            <a:pPr lvl="1"/>
            <a:r>
              <a:rPr lang="nb-NO" i="1" dirty="0"/>
              <a:t>Er aktiv.</a:t>
            </a:r>
          </a:p>
          <a:p>
            <a:pPr lvl="1"/>
            <a:r>
              <a:rPr lang="nb-NO" i="1" dirty="0"/>
              <a:t>Har spist for lite.</a:t>
            </a:r>
          </a:p>
          <a:p>
            <a:pPr lvl="1"/>
            <a:r>
              <a:rPr lang="nb-NO" i="1" dirty="0"/>
              <a:t>Har satt for mye insulin.</a:t>
            </a:r>
          </a:p>
          <a:p>
            <a:pPr lvl="1"/>
            <a:r>
              <a:rPr lang="nb-NO" i="1" dirty="0"/>
              <a:t>Og noen dager er blodsukkeret vanskelig å kontrollere.</a:t>
            </a:r>
          </a:p>
          <a:p>
            <a:r>
              <a:rPr lang="nb-NO" i="1" dirty="0"/>
              <a:t>Med for mye insulin blir blodsukkeret lavt, og jeg blir:</a:t>
            </a:r>
          </a:p>
          <a:p>
            <a:pPr lvl="1"/>
            <a:r>
              <a:rPr lang="nb-NO" i="1" dirty="0"/>
              <a:t>Slapp.</a:t>
            </a:r>
          </a:p>
          <a:p>
            <a:pPr lvl="1"/>
            <a:r>
              <a:rPr lang="nb-NO" i="1" dirty="0"/>
              <a:t>Ufokusert.</a:t>
            </a:r>
          </a:p>
          <a:p>
            <a:pPr lvl="1"/>
            <a:r>
              <a:rPr lang="nb-NO" i="1" dirty="0"/>
              <a:t>Sulten.</a:t>
            </a:r>
          </a:p>
          <a:p>
            <a:pPr lvl="1"/>
            <a:r>
              <a:rPr lang="nb-NO" i="1" dirty="0"/>
              <a:t>Og snakker uklart.</a:t>
            </a:r>
          </a:p>
          <a:p>
            <a:pPr lvl="1"/>
            <a:r>
              <a:rPr lang="nb-NO" b="1" i="0" dirty="0"/>
              <a:t>Her kan du fylle inn flere punkter hvis det er noe annet som gjelder for deg </a:t>
            </a:r>
            <a:endParaRPr lang="nb-NO" i="1" dirty="0"/>
          </a:p>
          <a:p>
            <a:endParaRPr lang="nb-NO" dirty="0"/>
          </a:p>
        </p:txBody>
      </p:sp>
      <p:sp>
        <p:nvSpPr>
          <p:cNvPr id="4" name="Plassholder for lysbildenummer 3"/>
          <p:cNvSpPr>
            <a:spLocks noGrp="1"/>
          </p:cNvSpPr>
          <p:nvPr>
            <p:ph type="sldNum" sz="quarter" idx="5"/>
          </p:nvPr>
        </p:nvSpPr>
        <p:spPr/>
        <p:txBody>
          <a:bodyPr/>
          <a:lstStyle/>
          <a:p>
            <a:fld id="{DC928DEA-2E10-4447-BBC4-04138C87F06A}" type="slidenum">
              <a:rPr lang="nb-NO" smtClean="0"/>
              <a:t>6</a:t>
            </a:fld>
            <a:endParaRPr lang="nb-NO"/>
          </a:p>
        </p:txBody>
      </p:sp>
    </p:spTree>
    <p:extLst>
      <p:ext uri="{BB962C8B-B14F-4D97-AF65-F5344CB8AC3E}">
        <p14:creationId xmlns:p14="http://schemas.microsoft.com/office/powerpoint/2010/main" val="295474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Personer med diabetes er veldig forskjellige. Og de spiser veldig forskjellig mat. </a:t>
            </a:r>
          </a:p>
          <a:p>
            <a:r>
              <a:rPr lang="nb-NO" dirty="0"/>
              <a:t>Dette bestemmer de helt selv. </a:t>
            </a:r>
          </a:p>
          <a:p>
            <a:endParaRPr lang="nb-NO" dirty="0"/>
          </a:p>
          <a:p>
            <a:r>
              <a:rPr lang="nb-NO" u="sng" dirty="0">
                <a:solidFill>
                  <a:srgbClr val="7030A0"/>
                </a:solidFill>
              </a:rPr>
              <a:t>Det er viktig å huske på at vi som har diabetes kan spise helt vanlig mat, så lenge vi setter insulin. Vi kan også spise sukker, akkurat som alle andre. </a:t>
            </a:r>
          </a:p>
          <a:p>
            <a:r>
              <a:rPr lang="nb-NO" u="sng" dirty="0"/>
              <a:t>Noen personer med diabetes velger å ikke spise godteri og annet som gjør at blodsukkeret stiger raskt. Grunnen til det kan være at de synes det er slitsomt at blodsukkeret stiger veldig raskt, eller fordi de synes det er vanskelig å beregne insulin</a:t>
            </a:r>
            <a:r>
              <a:rPr lang="nb-NO" dirty="0"/>
              <a:t>. </a:t>
            </a:r>
          </a:p>
          <a:p>
            <a:r>
              <a:rPr lang="nb-NO" dirty="0"/>
              <a:t>Da er dette et valg man tar helt selv eller i samarbeid med foreldrene, og ikke en generell regel som gjelder fordi man har diabetes.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7</a:t>
            </a:fld>
            <a:endParaRPr lang="nb-NO"/>
          </a:p>
        </p:txBody>
      </p:sp>
    </p:spTree>
    <p:extLst>
      <p:ext uri="{BB962C8B-B14F-4D97-AF65-F5344CB8AC3E}">
        <p14:creationId xmlns:p14="http://schemas.microsoft.com/office/powerpoint/2010/main" val="1515939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en tegneserieside som du kan vise klassen.</a:t>
            </a:r>
          </a:p>
          <a:p>
            <a:endParaRPr lang="nb-NO" dirty="0"/>
          </a:p>
          <a:p>
            <a:r>
              <a:rPr lang="nb-NO" dirty="0"/>
              <a:t>Hvis du trykker på tegneserien kan dere se tegnefilmen med samme tema. </a:t>
            </a:r>
          </a:p>
        </p:txBody>
      </p:sp>
      <p:sp>
        <p:nvSpPr>
          <p:cNvPr id="4" name="Plassholder for lysbildenummer 3"/>
          <p:cNvSpPr>
            <a:spLocks noGrp="1"/>
          </p:cNvSpPr>
          <p:nvPr>
            <p:ph type="sldNum" sz="quarter" idx="5"/>
          </p:nvPr>
        </p:nvSpPr>
        <p:spPr/>
        <p:txBody>
          <a:bodyPr/>
          <a:lstStyle/>
          <a:p>
            <a:fld id="{DC928DEA-2E10-4447-BBC4-04138C87F06A}" type="slidenum">
              <a:rPr lang="nb-NO" smtClean="0"/>
              <a:t>8</a:t>
            </a:fld>
            <a:endParaRPr lang="nb-NO"/>
          </a:p>
        </p:txBody>
      </p:sp>
    </p:spTree>
    <p:extLst>
      <p:ext uri="{BB962C8B-B14F-4D97-AF65-F5344CB8AC3E}">
        <p14:creationId xmlns:p14="http://schemas.microsoft.com/office/powerpoint/2010/main" val="71828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0" i="1" dirty="0"/>
              <a:t>Uflaks: </a:t>
            </a:r>
            <a:r>
              <a:rPr lang="nb-NO" b="1" i="0" dirty="0"/>
              <a:t>Det er faktisk bare uflaks at man får diabetes. </a:t>
            </a:r>
            <a:endParaRPr lang="nb-NO" b="0" i="1" dirty="0"/>
          </a:p>
          <a:p>
            <a:pPr marL="0" indent="0">
              <a:buFont typeface="Arial" panose="020B0604020202020204" pitchFamily="34" charset="0"/>
              <a:buNone/>
            </a:pPr>
            <a:r>
              <a:rPr lang="nb-NO" b="0" i="1" dirty="0"/>
              <a:t>5-8% arvelig: </a:t>
            </a:r>
            <a:r>
              <a:rPr lang="nb-NO" b="1" i="0" dirty="0"/>
              <a:t>«arvelig» betyr det at man har fått noen «gener» (be en voksen om hjelp til å finne ut mer om gener) fra foreldrene sine, som kan gjøre at man får diabetes. Det trenger ikke å være noen i familien som har diabetes fra før. </a:t>
            </a:r>
            <a:r>
              <a:rPr lang="nb-NO" b="0" i="1" dirty="0"/>
              <a:t>	</a:t>
            </a:r>
          </a:p>
          <a:p>
            <a:pPr marL="0" indent="0">
              <a:buFont typeface="Arial" panose="020B0604020202020204" pitchFamily="34" charset="0"/>
              <a:buNone/>
            </a:pPr>
            <a:r>
              <a:rPr lang="nb-NO" b="0" i="1" dirty="0"/>
              <a:t>Ingen vet helt sikkert: </a:t>
            </a:r>
            <a:r>
              <a:rPr lang="nb-NO" b="1" i="0" dirty="0"/>
              <a:t>Det er faktisk ingen som egentlig vet hvorfor noen får diabetes og andre ikke får det. </a:t>
            </a:r>
          </a:p>
          <a:p>
            <a:pPr marL="0" indent="0">
              <a:buFont typeface="Arial" panose="020B0604020202020204" pitchFamily="34" charset="0"/>
              <a:buNone/>
            </a:pPr>
            <a:endParaRPr lang="nb-NO" b="1" i="0" dirty="0"/>
          </a:p>
          <a:p>
            <a:pPr marL="0" indent="0">
              <a:buFont typeface="Arial" panose="020B0604020202020204" pitchFamily="34" charset="0"/>
              <a:buNone/>
            </a:pPr>
            <a:r>
              <a:rPr lang="nb-NO" b="1" i="0" dirty="0"/>
              <a:t>Det som er helt sikkert er at du ikke får diabetes type 1 på grunn av noe du har spist eller gjort. Du kan ikke få det ved å spise for mye sukker, slik mange tror. </a:t>
            </a:r>
          </a:p>
          <a:p>
            <a:r>
              <a:rPr lang="nb-NO" b="1" i="0" dirty="0"/>
              <a:t>Selv om ingen vet helt sikkert hvorfor noen får diabetes type 1, vet man helt sikkert at det ikke er ens egen feil. </a:t>
            </a:r>
            <a:endParaRPr lang="nb-NO" dirty="0"/>
          </a:p>
        </p:txBody>
      </p:sp>
      <p:sp>
        <p:nvSpPr>
          <p:cNvPr id="4" name="Plassholder for lysbildenummer 3"/>
          <p:cNvSpPr>
            <a:spLocks noGrp="1"/>
          </p:cNvSpPr>
          <p:nvPr>
            <p:ph type="sldNum" sz="quarter" idx="5"/>
          </p:nvPr>
        </p:nvSpPr>
        <p:spPr/>
        <p:txBody>
          <a:bodyPr/>
          <a:lstStyle/>
          <a:p>
            <a:fld id="{DC928DEA-2E10-4447-BBC4-04138C87F06A}" type="slidenum">
              <a:rPr lang="nb-NO" smtClean="0"/>
              <a:t>9</a:t>
            </a:fld>
            <a:endParaRPr lang="nb-NO"/>
          </a:p>
        </p:txBody>
      </p:sp>
    </p:spTree>
    <p:extLst>
      <p:ext uri="{BB962C8B-B14F-4D97-AF65-F5344CB8AC3E}">
        <p14:creationId xmlns:p14="http://schemas.microsoft.com/office/powerpoint/2010/main" val="724554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med lilla ta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76831-7A37-E143-8917-26D058E1DDE3}"/>
              </a:ext>
            </a:extLst>
          </p:cNvPr>
          <p:cNvSpPr>
            <a:spLocks noGrp="1"/>
          </p:cNvSpPr>
          <p:nvPr>
            <p:ph type="ctrTitle"/>
          </p:nvPr>
        </p:nvSpPr>
        <p:spPr>
          <a:xfrm>
            <a:off x="1524000" y="2039431"/>
            <a:ext cx="9144000" cy="1337349"/>
          </a:xfrm>
        </p:spPr>
        <p:txBody>
          <a:bodyPr anchor="b">
            <a:normAutofit/>
          </a:bodyPr>
          <a:lstStyle>
            <a:lvl1pPr algn="l">
              <a:lnSpc>
                <a:spcPct val="100000"/>
              </a:lnSpc>
              <a:defRPr sz="4000" b="0" u="none">
                <a:solidFill>
                  <a:schemeClr val="tx2"/>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DD3E8992-F637-234C-87D1-2ABD3F3D2411}"/>
              </a:ext>
            </a:extLst>
          </p:cNvPr>
          <p:cNvSpPr>
            <a:spLocks noGrp="1"/>
          </p:cNvSpPr>
          <p:nvPr>
            <p:ph type="subTitle" idx="1"/>
          </p:nvPr>
        </p:nvSpPr>
        <p:spPr>
          <a:xfrm>
            <a:off x="1524000" y="3597442"/>
            <a:ext cx="9144000" cy="757989"/>
          </a:xfrm>
        </p:spPr>
        <p:txBody>
          <a:bodyPr>
            <a:normAutofit/>
          </a:bodyPr>
          <a:lstStyle>
            <a:lvl1pPr marL="0" indent="0" algn="l">
              <a:buNone/>
              <a:defRPr sz="16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20" name="Bilde 19">
            <a:extLst>
              <a:ext uri="{FF2B5EF4-FFF2-40B4-BE49-F238E27FC236}">
                <a16:creationId xmlns:a16="http://schemas.microsoft.com/office/drawing/2014/main" id="{5AF037CE-121C-BE41-8C08-A357B9918FC5}"/>
              </a:ext>
            </a:extLst>
          </p:cNvPr>
          <p:cNvPicPr>
            <a:picLocks noChangeAspect="1"/>
          </p:cNvPicPr>
          <p:nvPr userDrawn="1"/>
        </p:nvPicPr>
        <p:blipFill>
          <a:blip r:embed="rId2"/>
          <a:srcRect/>
          <a:stretch/>
        </p:blipFill>
        <p:spPr>
          <a:xfrm>
            <a:off x="9179849" y="6272952"/>
            <a:ext cx="2750187" cy="249042"/>
          </a:xfrm>
          <a:prstGeom prst="rect">
            <a:avLst/>
          </a:prstGeom>
        </p:spPr>
      </p:pic>
    </p:spTree>
    <p:extLst>
      <p:ext uri="{BB962C8B-B14F-4D97-AF65-F5344CB8AC3E}">
        <p14:creationId xmlns:p14="http://schemas.microsoft.com/office/powerpoint/2010/main" val="3416246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ilde 1">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064ADB1-7D35-FA43-BBC1-769DB7971C0B}"/>
              </a:ext>
            </a:extLst>
          </p:cNvPr>
          <p:cNvPicPr>
            <a:picLocks noChangeAspect="1"/>
          </p:cNvPicPr>
          <p:nvPr userDrawn="1"/>
        </p:nvPicPr>
        <p:blipFill>
          <a:blip r:embed="rId2"/>
          <a:stretch>
            <a:fillRect/>
          </a:stretch>
        </p:blipFill>
        <p:spPr>
          <a:xfrm>
            <a:off x="3174" y="1785"/>
            <a:ext cx="12185651" cy="6854428"/>
          </a:xfrm>
          <a:prstGeom prst="rect">
            <a:avLst/>
          </a:prstGeom>
        </p:spPr>
      </p:pic>
      <p:pic>
        <p:nvPicPr>
          <p:cNvPr id="3" name="Bilde 2">
            <a:extLst>
              <a:ext uri="{FF2B5EF4-FFF2-40B4-BE49-F238E27FC236}">
                <a16:creationId xmlns:a16="http://schemas.microsoft.com/office/drawing/2014/main" id="{0970E4B1-FCE4-1344-A8D0-5D35464E67B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86402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ilde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48DC08E-38FC-DC4F-B16D-089D51E4C7EA}"/>
              </a:ext>
            </a:extLst>
          </p:cNvPr>
          <p:cNvPicPr>
            <a:picLocks noChangeAspect="1"/>
          </p:cNvPicPr>
          <p:nvPr userDrawn="1"/>
        </p:nvPicPr>
        <p:blipFill>
          <a:blip r:embed="rId2"/>
          <a:stretch>
            <a:fillRect/>
          </a:stretch>
        </p:blipFill>
        <p:spPr>
          <a:xfrm>
            <a:off x="0" y="0"/>
            <a:ext cx="12185651" cy="6854428"/>
          </a:xfrm>
          <a:prstGeom prst="rect">
            <a:avLst/>
          </a:prstGeom>
        </p:spPr>
      </p:pic>
      <p:pic>
        <p:nvPicPr>
          <p:cNvPr id="5" name="Bilde 4">
            <a:extLst>
              <a:ext uri="{FF2B5EF4-FFF2-40B4-BE49-F238E27FC236}">
                <a16:creationId xmlns:a16="http://schemas.microsoft.com/office/drawing/2014/main" id="{5712174C-4949-F940-9268-1CD664CF32A9}"/>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302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ilde3">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60"/>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12518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ilde 4">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59"/>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34889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akgrunn">
    <p:bg>
      <p:bgPr>
        <a:solidFill>
          <a:srgbClr val="DAEF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7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tt inn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1F21CA7-0CA4-7340-B368-EE6AA87132FA}"/>
              </a:ext>
            </a:extLst>
          </p:cNvPr>
          <p:cNvSpPr>
            <a:spLocks noGrp="1"/>
          </p:cNvSpPr>
          <p:nvPr>
            <p:ph type="pic" sz="quarter" idx="10"/>
          </p:nvPr>
        </p:nvSpPr>
        <p:spPr>
          <a:xfrm>
            <a:off x="0" y="0"/>
            <a:ext cx="12192000" cy="6858000"/>
          </a:xfrm>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3170141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6A80AE-6D71-E943-BFD5-E2B011ED0752}"/>
              </a:ext>
            </a:extLst>
          </p:cNvPr>
          <p:cNvSpPr>
            <a:spLocks noGrp="1"/>
          </p:cNvSpPr>
          <p:nvPr>
            <p:ph type="title"/>
          </p:nvPr>
        </p:nvSpPr>
        <p:spPr>
          <a:xfrm>
            <a:off x="839788" y="457200"/>
            <a:ext cx="3932237" cy="1600200"/>
          </a:xfrm>
        </p:spPr>
        <p:txBody>
          <a:bodyPr anchor="b">
            <a:normAutofit/>
          </a:bodyPr>
          <a:lstStyle>
            <a:lvl1pPr>
              <a:defRPr sz="2000" b="1"/>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DA26B7CF-2651-6B4A-8C50-F2B7CE06A02B}"/>
              </a:ext>
            </a:extLst>
          </p:cNvPr>
          <p:cNvSpPr>
            <a:spLocks noGrp="1"/>
          </p:cNvSpPr>
          <p:nvPr>
            <p:ph idx="1"/>
          </p:nvPr>
        </p:nvSpPr>
        <p:spPr>
          <a:xfrm>
            <a:off x="5183188" y="987425"/>
            <a:ext cx="6172200" cy="4873625"/>
          </a:xfrm>
        </p:spPr>
        <p:txBody>
          <a:bodyPr>
            <a:norm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p:txBody>
      </p:sp>
      <p:sp>
        <p:nvSpPr>
          <p:cNvPr id="4" name="Plassholder for tekst 3">
            <a:extLst>
              <a:ext uri="{FF2B5EF4-FFF2-40B4-BE49-F238E27FC236}">
                <a16:creationId xmlns:a16="http://schemas.microsoft.com/office/drawing/2014/main" id="{1824C714-A4FB-7E42-9037-DD354CB15F49}"/>
              </a:ext>
            </a:extLst>
          </p:cNvPr>
          <p:cNvSpPr>
            <a:spLocks noGrp="1"/>
          </p:cNvSpPr>
          <p:nvPr>
            <p:ph type="body" sz="half" idx="2"/>
          </p:nvPr>
        </p:nvSpPr>
        <p:spPr>
          <a:xfrm>
            <a:off x="839788" y="2057400"/>
            <a:ext cx="3932237" cy="3811588"/>
          </a:xfrm>
        </p:spPr>
        <p:txBody>
          <a:bodyPr/>
          <a:lstStyle>
            <a:lvl1pPr marL="285750" indent="-285750">
              <a:buClr>
                <a:srgbClr val="7030A0"/>
              </a:buClr>
              <a:buFont typeface="Arial" panose="020B0604020202020204" pitchFamily="34" charset="0"/>
              <a:buChar char="•"/>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59821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F58188-3E57-E24D-BAC6-E9745CA6DD03}"/>
              </a:ext>
            </a:extLst>
          </p:cNvPr>
          <p:cNvSpPr>
            <a:spLocks noGrp="1"/>
          </p:cNvSpPr>
          <p:nvPr>
            <p:ph type="title"/>
          </p:nvPr>
        </p:nvSpPr>
        <p:spPr>
          <a:xfrm>
            <a:off x="839788" y="457200"/>
            <a:ext cx="3932237" cy="1600200"/>
          </a:xfrm>
        </p:spPr>
        <p:txBody>
          <a:bodyPr anchor="b">
            <a:normAutofit/>
          </a:bodyPr>
          <a:lstStyle>
            <a:lvl1pPr>
              <a:defRPr sz="2400" b="1" u="none"/>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A5FE661-9229-8C41-A328-BB15B5DD3AC5}"/>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A48794C4-0842-3540-8F09-A3FEBDB5A28C}"/>
              </a:ext>
            </a:extLst>
          </p:cNvPr>
          <p:cNvSpPr>
            <a:spLocks noGrp="1"/>
          </p:cNvSpPr>
          <p:nvPr>
            <p:ph type="body" sz="half" idx="2"/>
          </p:nvPr>
        </p:nvSpPr>
        <p:spPr>
          <a:xfrm>
            <a:off x="839788" y="2057400"/>
            <a:ext cx="3932237"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8210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å bakgrunn med tag">
    <p:bg>
      <p:bgPr>
        <a:solidFill>
          <a:srgbClr val="DAEFF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srcRect/>
          <a:stretch/>
        </p:blipFill>
        <p:spPr>
          <a:xfrm>
            <a:off x="9179849" y="6272952"/>
            <a:ext cx="2750187" cy="249042"/>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23906781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l bakgrunn med tag">
    <p:bg>
      <p:bgPr>
        <a:solidFill>
          <a:srgbClr val="FFF6DC"/>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srcRect/>
          <a:stretch/>
        </p:blipFill>
        <p:spPr>
          <a:xfrm>
            <a:off x="9179849" y="6272952"/>
            <a:ext cx="2750187" cy="249042"/>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40714584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loverskrift med figurer_t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3"/>
          <a:srcRect/>
          <a:stretch/>
        </p:blipFill>
        <p:spPr>
          <a:xfrm>
            <a:off x="9179849" y="6272952"/>
            <a:ext cx="2750187" cy="249042"/>
          </a:xfrm>
          <a:prstGeom prst="rect">
            <a:avLst/>
          </a:prstGeom>
        </p:spPr>
      </p:pic>
      <p:pic>
        <p:nvPicPr>
          <p:cNvPr id="4" name="Bilde 3">
            <a:extLst>
              <a:ext uri="{FF2B5EF4-FFF2-40B4-BE49-F238E27FC236}">
                <a16:creationId xmlns:a16="http://schemas.microsoft.com/office/drawing/2014/main" id="{BED027E4-4729-9E4B-A134-75FD032DB51D}"/>
              </a:ext>
            </a:extLst>
          </p:cNvPr>
          <p:cNvPicPr>
            <a:picLocks noChangeAspect="1"/>
          </p:cNvPicPr>
          <p:nvPr userDrawn="1"/>
        </p:nvPicPr>
        <p:blipFill>
          <a:blip r:embed="rId4"/>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514656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67E148-BC94-D944-B9A0-3CC54758523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57E6E7-9308-1442-AB95-A1ACBB619C14}"/>
              </a:ext>
            </a:extLst>
          </p:cNvPr>
          <p:cNvSpPr>
            <a:spLocks noGrp="1"/>
          </p:cNvSpPr>
          <p:nvPr>
            <p:ph idx="1"/>
          </p:nvPr>
        </p:nvSpPr>
        <p:spPr/>
        <p:txBody>
          <a:bodyPr/>
          <a:lstStyle/>
          <a:p>
            <a:pPr lvl="0"/>
            <a:r>
              <a:rPr lang="nb-NO"/>
              <a:t>Klikk for å redigere tekststiler i malen</a:t>
            </a:r>
          </a:p>
        </p:txBody>
      </p:sp>
      <p:sp>
        <p:nvSpPr>
          <p:cNvPr id="4" name="Plassholder for dato 3">
            <a:extLst>
              <a:ext uri="{FF2B5EF4-FFF2-40B4-BE49-F238E27FC236}">
                <a16:creationId xmlns:a16="http://schemas.microsoft.com/office/drawing/2014/main" id="{38F8B9FF-869C-3E4F-B3A0-684A8D8DDCE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6A2AF-556B-C643-8EAE-0CDC2C41E170}" type="datetimeFigureOut">
              <a:rPr lang="nb-NO" smtClean="0"/>
              <a:pPr/>
              <a:t>05.05.2022</a:t>
            </a:fld>
            <a:endParaRPr lang="nb-NO"/>
          </a:p>
        </p:txBody>
      </p:sp>
      <p:sp>
        <p:nvSpPr>
          <p:cNvPr id="5" name="Plassholder for bunntekst 4">
            <a:extLst>
              <a:ext uri="{FF2B5EF4-FFF2-40B4-BE49-F238E27FC236}">
                <a16:creationId xmlns:a16="http://schemas.microsoft.com/office/drawing/2014/main" id="{3F350C3A-FB60-084C-AA01-5195993789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6" name="Plassholder for lysbildenummer 5">
            <a:extLst>
              <a:ext uri="{FF2B5EF4-FFF2-40B4-BE49-F238E27FC236}">
                <a16:creationId xmlns:a16="http://schemas.microsoft.com/office/drawing/2014/main" id="{177A73A0-77E6-1844-A9DB-EA0B36C8A74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9367CB-8842-564A-B7AD-9E1B2F6ED388}" type="slidenum">
              <a:rPr lang="nb-NO" smtClean="0"/>
              <a:pPr/>
              <a:t>‹#›</a:t>
            </a:fld>
            <a:endParaRPr lang="nb-NO"/>
          </a:p>
        </p:txBody>
      </p:sp>
    </p:spTree>
    <p:extLst>
      <p:ext uri="{BB962C8B-B14F-4D97-AF65-F5344CB8AC3E}">
        <p14:creationId xmlns:p14="http://schemas.microsoft.com/office/powerpoint/2010/main" val="258775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BBC1BEA-FC3C-DF48-B667-0DA07799BF98}"/>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823362B4-87D0-1343-9F3E-E6CFAF40818C}"/>
              </a:ext>
            </a:extLst>
          </p:cNvPr>
          <p:cNvSpPr>
            <a:spLocks noGrp="1"/>
          </p:cNvSpPr>
          <p:nvPr>
            <p:ph idx="1" hasCustomPrompt="1"/>
          </p:nvPr>
        </p:nvSpPr>
        <p:spPr>
          <a:xfrm>
            <a:off x="838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0" name="Plassholder for innhold 2">
            <a:extLst>
              <a:ext uri="{FF2B5EF4-FFF2-40B4-BE49-F238E27FC236}">
                <a16:creationId xmlns:a16="http://schemas.microsoft.com/office/drawing/2014/main" id="{61F8B166-DFF8-9F42-96EC-3961A291DD16}"/>
              </a:ext>
            </a:extLst>
          </p:cNvPr>
          <p:cNvSpPr>
            <a:spLocks noGrp="1"/>
          </p:cNvSpPr>
          <p:nvPr>
            <p:ph idx="10" hasCustomPrompt="1"/>
          </p:nvPr>
        </p:nvSpPr>
        <p:spPr>
          <a:xfrm>
            <a:off x="838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a:p>
            <a:endParaRPr lang="nb-NO" dirty="0"/>
          </a:p>
        </p:txBody>
      </p:sp>
      <p:sp>
        <p:nvSpPr>
          <p:cNvPr id="14" name="Plassholder for innhold 2">
            <a:extLst>
              <a:ext uri="{FF2B5EF4-FFF2-40B4-BE49-F238E27FC236}">
                <a16:creationId xmlns:a16="http://schemas.microsoft.com/office/drawing/2014/main" id="{707C8056-02B6-1248-A3D0-D96E84397981}"/>
              </a:ext>
            </a:extLst>
          </p:cNvPr>
          <p:cNvSpPr>
            <a:spLocks noGrp="1"/>
          </p:cNvSpPr>
          <p:nvPr>
            <p:ph idx="11" hasCustomPrompt="1"/>
          </p:nvPr>
        </p:nvSpPr>
        <p:spPr>
          <a:xfrm>
            <a:off x="6172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5" name="Plassholder for innhold 2">
            <a:extLst>
              <a:ext uri="{FF2B5EF4-FFF2-40B4-BE49-F238E27FC236}">
                <a16:creationId xmlns:a16="http://schemas.microsoft.com/office/drawing/2014/main" id="{4AE3571A-6869-5A4C-9283-5B8088A85BE1}"/>
              </a:ext>
            </a:extLst>
          </p:cNvPr>
          <p:cNvSpPr>
            <a:spLocks noGrp="1"/>
          </p:cNvSpPr>
          <p:nvPr>
            <p:ph idx="12" hasCustomPrompt="1"/>
          </p:nvPr>
        </p:nvSpPr>
        <p:spPr>
          <a:xfrm>
            <a:off x="6172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p:txBody>
      </p:sp>
    </p:spTree>
    <p:extLst>
      <p:ext uri="{BB962C8B-B14F-4D97-AF65-F5344CB8AC3E}">
        <p14:creationId xmlns:p14="http://schemas.microsoft.com/office/powerpoint/2010/main" val="406035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367F5-D74D-3342-A9FC-6B451D450AEB}"/>
              </a:ext>
            </a:extLst>
          </p:cNvPr>
          <p:cNvSpPr>
            <a:spLocks noGrp="1"/>
          </p:cNvSpPr>
          <p:nvPr>
            <p:ph type="title"/>
          </p:nvPr>
        </p:nvSpPr>
        <p:spPr>
          <a:xfrm>
            <a:off x="839788"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44359F29-280A-D14D-B056-28D850530ADF}"/>
              </a:ext>
            </a:extLst>
          </p:cNvPr>
          <p:cNvSpPr>
            <a:spLocks noGrp="1"/>
          </p:cNvSpPr>
          <p:nvPr>
            <p:ph sz="half" idx="2"/>
          </p:nvPr>
        </p:nvSpPr>
        <p:spPr>
          <a:xfrm>
            <a:off x="839788" y="2505075"/>
            <a:ext cx="5157787" cy="3684588"/>
          </a:xfrm>
        </p:spPr>
        <p:txBody>
          <a:bodyPr/>
          <a:lstStyle/>
          <a:p>
            <a:pPr lvl="0"/>
            <a:r>
              <a:rPr lang="nb-NO"/>
              <a:t>Klikk for å redigere tekststiler i malen</a:t>
            </a:r>
          </a:p>
        </p:txBody>
      </p:sp>
      <p:sp>
        <p:nvSpPr>
          <p:cNvPr id="6" name="Plassholder for innhold 5">
            <a:extLst>
              <a:ext uri="{FF2B5EF4-FFF2-40B4-BE49-F238E27FC236}">
                <a16:creationId xmlns:a16="http://schemas.microsoft.com/office/drawing/2014/main" id="{40B5882F-BE0E-8F4E-9339-654D90F1AB60}"/>
              </a:ext>
            </a:extLst>
          </p:cNvPr>
          <p:cNvSpPr>
            <a:spLocks noGrp="1"/>
          </p:cNvSpPr>
          <p:nvPr>
            <p:ph sz="quarter" idx="4"/>
          </p:nvPr>
        </p:nvSpPr>
        <p:spPr>
          <a:xfrm>
            <a:off x="6172200" y="2505075"/>
            <a:ext cx="5183188" cy="3684588"/>
          </a:xfrm>
        </p:spPr>
        <p:txBody>
          <a:bodyPr/>
          <a:lstStyle/>
          <a:p>
            <a:pPr lvl="0"/>
            <a:r>
              <a:rPr lang="nb-NO"/>
              <a:t>Klikk for å redigere tekststiler i malen</a:t>
            </a:r>
          </a:p>
        </p:txBody>
      </p:sp>
    </p:spTree>
    <p:extLst>
      <p:ext uri="{BB962C8B-B14F-4D97-AF65-F5344CB8AC3E}">
        <p14:creationId xmlns:p14="http://schemas.microsoft.com/office/powerpoint/2010/main" val="203294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A66F865-F2A2-E945-932D-D446695EEE66}"/>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31114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us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984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7B07E99-5197-8C4B-9741-0E6FD2BD0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59B9A22-C5D3-B74B-9060-BE2379F25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endParaRPr lang="nb-NO" dirty="0"/>
          </a:p>
        </p:txBody>
      </p:sp>
    </p:spTree>
    <p:extLst>
      <p:ext uri="{BB962C8B-B14F-4D97-AF65-F5344CB8AC3E}">
        <p14:creationId xmlns:p14="http://schemas.microsoft.com/office/powerpoint/2010/main" val="23397355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3" r:id="rId3"/>
    <p:sldLayoutId id="2147483671" r:id="rId4"/>
    <p:sldLayoutId id="2147483690" r:id="rId5"/>
    <p:sldLayoutId id="2147483652" r:id="rId6"/>
    <p:sldLayoutId id="2147483653" r:id="rId7"/>
    <p:sldLayoutId id="2147483654" r:id="rId8"/>
    <p:sldLayoutId id="2147483691" r:id="rId9"/>
    <p:sldLayoutId id="2147483664" r:id="rId10"/>
    <p:sldLayoutId id="2147483667" r:id="rId11"/>
    <p:sldLayoutId id="2147483668" r:id="rId12"/>
    <p:sldLayoutId id="2147483677" r:id="rId13"/>
    <p:sldLayoutId id="2147483672" r:id="rId14"/>
    <p:sldLayoutId id="2147483665" r:id="rId15"/>
    <p:sldLayoutId id="2147483656" r:id="rId16"/>
    <p:sldLayoutId id="2147483657" r:id="rId17"/>
  </p:sldLayoutIdLst>
  <p:txStyles>
    <p:titleStyle>
      <a:lvl1pPr algn="l" defTabSz="914400" rtl="0" eaLnBrk="1" latinLnBrk="0" hangingPunct="1">
        <a:lnSpc>
          <a:spcPct val="90000"/>
        </a:lnSpc>
        <a:spcBef>
          <a:spcPct val="0"/>
        </a:spcBef>
        <a:buNone/>
        <a:defRPr sz="44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youtu.be/_GKWZrIm42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_GKWZrIm42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diagramColors" Target="../diagrams/colors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Layout" Target="../diagrams/layout4.xml"/><Relationship Id="rId5" Type="http://schemas.openxmlformats.org/officeDocument/2006/relationships/diagramQuickStyle" Target="../diagrams/quickStyle3.xml"/><Relationship Id="rId10" Type="http://schemas.openxmlformats.org/officeDocument/2006/relationships/diagramData" Target="../diagrams/data4.xml"/><Relationship Id="rId4" Type="http://schemas.openxmlformats.org/officeDocument/2006/relationships/diagramLayout" Target="../diagrams/layout3.xml"/><Relationship Id="rId9" Type="http://schemas.openxmlformats.org/officeDocument/2006/relationships/image" Target="../media/image14.png"/><Relationship Id="rId14"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hyperlink" Target="https://youtu.be/IYK7AyltONo"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7.pn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1D4262-6AB3-B041-B6C3-9B681E6330C8}"/>
              </a:ext>
            </a:extLst>
          </p:cNvPr>
          <p:cNvSpPr>
            <a:spLocks noGrp="1"/>
          </p:cNvSpPr>
          <p:nvPr>
            <p:ph type="ctrTitle"/>
          </p:nvPr>
        </p:nvSpPr>
        <p:spPr>
          <a:xfrm>
            <a:off x="826770" y="1565911"/>
            <a:ext cx="10784916" cy="1577340"/>
          </a:xfrm>
        </p:spPr>
        <p:txBody>
          <a:bodyPr>
            <a:noAutofit/>
          </a:bodyPr>
          <a:lstStyle/>
          <a:p>
            <a:r>
              <a:rPr lang="nb-NO" sz="10000" b="1" cap="none" spc="0" dirty="0"/>
              <a:t>Diabetes på</a:t>
            </a:r>
            <a:endParaRPr lang="nb-NO" sz="10000" b="1" cap="none" spc="0" dirty="0">
              <a:solidFill>
                <a:schemeClr val="accent2"/>
              </a:solidFill>
            </a:endParaRPr>
          </a:p>
        </p:txBody>
      </p:sp>
      <p:sp>
        <p:nvSpPr>
          <p:cNvPr id="3" name="Undertittel 2">
            <a:extLst>
              <a:ext uri="{FF2B5EF4-FFF2-40B4-BE49-F238E27FC236}">
                <a16:creationId xmlns:a16="http://schemas.microsoft.com/office/drawing/2014/main" id="{6604F860-9CFE-F74D-8E0B-417A170052F2}"/>
              </a:ext>
            </a:extLst>
          </p:cNvPr>
          <p:cNvSpPr>
            <a:spLocks noGrp="1"/>
          </p:cNvSpPr>
          <p:nvPr>
            <p:ph type="subTitle" idx="1"/>
          </p:nvPr>
        </p:nvSpPr>
        <p:spPr>
          <a:xfrm>
            <a:off x="826769" y="985587"/>
            <a:ext cx="7558427" cy="894012"/>
          </a:xfrm>
        </p:spPr>
        <p:txBody>
          <a:bodyPr>
            <a:normAutofit/>
          </a:bodyPr>
          <a:lstStyle/>
          <a:p>
            <a:r>
              <a:rPr lang="nb-NO" sz="3000" b="0" dirty="0">
                <a:solidFill>
                  <a:schemeClr val="accent6"/>
                </a:solidFill>
              </a:rPr>
              <a:t>Lær litt om min diabetes</a:t>
            </a:r>
          </a:p>
        </p:txBody>
      </p:sp>
      <p:pic>
        <p:nvPicPr>
          <p:cNvPr id="5" name="Bilde 4" descr="Et bilde som inneholder tekst, vektorgrafikk&#10;&#10;Automatisk generert beskrivelse">
            <a:extLst>
              <a:ext uri="{FF2B5EF4-FFF2-40B4-BE49-F238E27FC236}">
                <a16:creationId xmlns:a16="http://schemas.microsoft.com/office/drawing/2014/main" id="{66ECDFE0-711C-42B4-AA6F-9FB70C921D30}"/>
              </a:ext>
            </a:extLst>
          </p:cNvPr>
          <p:cNvPicPr>
            <a:picLocks noChangeAspect="1"/>
          </p:cNvPicPr>
          <p:nvPr/>
        </p:nvPicPr>
        <p:blipFill>
          <a:blip r:embed="rId3"/>
          <a:stretch>
            <a:fillRect/>
          </a:stretch>
        </p:blipFill>
        <p:spPr>
          <a:xfrm>
            <a:off x="7945526" y="537210"/>
            <a:ext cx="4840220" cy="6846570"/>
          </a:xfrm>
          <a:prstGeom prst="rect">
            <a:avLst/>
          </a:prstGeom>
        </p:spPr>
      </p:pic>
      <p:sp>
        <p:nvSpPr>
          <p:cNvPr id="7" name="TekstSylinder 6">
            <a:extLst>
              <a:ext uri="{FF2B5EF4-FFF2-40B4-BE49-F238E27FC236}">
                <a16:creationId xmlns:a16="http://schemas.microsoft.com/office/drawing/2014/main" id="{DB958A53-24FB-4FD9-8727-BD44C2DD43FB}"/>
              </a:ext>
            </a:extLst>
          </p:cNvPr>
          <p:cNvSpPr txBox="1"/>
          <p:nvPr/>
        </p:nvSpPr>
        <p:spPr>
          <a:xfrm>
            <a:off x="5227320" y="2979620"/>
            <a:ext cx="3720643" cy="1631216"/>
          </a:xfrm>
          <a:prstGeom prst="rect">
            <a:avLst/>
          </a:prstGeom>
          <a:noFill/>
        </p:spPr>
        <p:txBody>
          <a:bodyPr vert="horz" wrap="square">
            <a:spAutoFit/>
          </a:bodyPr>
          <a:lstStyle/>
          <a:p>
            <a:r>
              <a:rPr lang="nb-NO" sz="10000" b="1" dirty="0">
                <a:solidFill>
                  <a:schemeClr val="accent6"/>
                </a:solidFill>
              </a:rPr>
              <a:t>1 2 3</a:t>
            </a:r>
          </a:p>
        </p:txBody>
      </p:sp>
    </p:spTree>
    <p:extLst>
      <p:ext uri="{BB962C8B-B14F-4D97-AF65-F5344CB8AC3E}">
        <p14:creationId xmlns:p14="http://schemas.microsoft.com/office/powerpoint/2010/main" val="419952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88BA22-2BB0-4EBE-83BA-5D69BEBD1A0A}"/>
              </a:ext>
            </a:extLst>
          </p:cNvPr>
          <p:cNvPicPr>
            <a:picLocks noChangeAspect="1"/>
          </p:cNvPicPr>
          <p:nvPr/>
        </p:nvPicPr>
        <p:blipFill>
          <a:blip r:embed="rId3"/>
          <a:stretch>
            <a:fillRect/>
          </a:stretch>
        </p:blipFill>
        <p:spPr>
          <a:xfrm>
            <a:off x="3445165" y="5406391"/>
            <a:ext cx="5301670" cy="914398"/>
          </a:xfrm>
          <a:prstGeom prst="rect">
            <a:avLst/>
          </a:prstGeom>
        </p:spPr>
      </p:pic>
      <p:pic>
        <p:nvPicPr>
          <p:cNvPr id="7" name="Bilde 6" descr="Et bilde som inneholder tekst, vektorgrafikk&#10;&#10;Automatisk generert beskrivelse">
            <a:hlinkClick r:id="rId4"/>
            <a:extLst>
              <a:ext uri="{FF2B5EF4-FFF2-40B4-BE49-F238E27FC236}">
                <a16:creationId xmlns:a16="http://schemas.microsoft.com/office/drawing/2014/main" id="{8BD00969-67AA-4BAC-B16A-F3D9EE8C129A}"/>
              </a:ext>
            </a:extLst>
          </p:cNvPr>
          <p:cNvPicPr>
            <a:picLocks noChangeAspect="1"/>
          </p:cNvPicPr>
          <p:nvPr/>
        </p:nvPicPr>
        <p:blipFill>
          <a:blip r:embed="rId5"/>
          <a:stretch>
            <a:fillRect/>
          </a:stretch>
        </p:blipFill>
        <p:spPr>
          <a:xfrm>
            <a:off x="3116085" y="-1080786"/>
            <a:ext cx="5959830" cy="8430276"/>
          </a:xfrm>
          <a:prstGeom prst="rect">
            <a:avLst/>
          </a:prstGeom>
        </p:spPr>
      </p:pic>
    </p:spTree>
    <p:extLst>
      <p:ext uri="{BB962C8B-B14F-4D97-AF65-F5344CB8AC3E}">
        <p14:creationId xmlns:p14="http://schemas.microsoft.com/office/powerpoint/2010/main" val="362178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B0927B-0FFA-427F-A442-3E4AB8D10812}"/>
              </a:ext>
            </a:extLst>
          </p:cNvPr>
          <p:cNvSpPr>
            <a:spLocks noGrp="1"/>
          </p:cNvSpPr>
          <p:nvPr>
            <p:ph type="ctrTitle"/>
          </p:nvPr>
        </p:nvSpPr>
        <p:spPr/>
        <p:txBody>
          <a:bodyPr>
            <a:normAutofit/>
          </a:bodyPr>
          <a:lstStyle/>
          <a:p>
            <a:r>
              <a:rPr lang="nb-NO" sz="4400" b="1" cap="none" spc="0" dirty="0"/>
              <a:t>Takk for meg!</a:t>
            </a:r>
          </a:p>
        </p:txBody>
      </p:sp>
      <p:pic>
        <p:nvPicPr>
          <p:cNvPr id="6" name="Bilde 5" descr="Et bilde som inneholder tekst, vektorgrafikk&#10;&#10;Automatisk generert beskrivelse">
            <a:hlinkClick r:id="rId2"/>
            <a:extLst>
              <a:ext uri="{FF2B5EF4-FFF2-40B4-BE49-F238E27FC236}">
                <a16:creationId xmlns:a16="http://schemas.microsoft.com/office/drawing/2014/main" id="{D3179D37-E410-4599-81DE-DCB55981BFFF}"/>
              </a:ext>
            </a:extLst>
          </p:cNvPr>
          <p:cNvPicPr>
            <a:picLocks noChangeAspect="1"/>
          </p:cNvPicPr>
          <p:nvPr/>
        </p:nvPicPr>
        <p:blipFill>
          <a:blip r:embed="rId3"/>
          <a:stretch>
            <a:fillRect/>
          </a:stretch>
        </p:blipFill>
        <p:spPr>
          <a:xfrm>
            <a:off x="4710494" y="-52220"/>
            <a:ext cx="4848301" cy="6858000"/>
          </a:xfrm>
          <a:prstGeom prst="rect">
            <a:avLst/>
          </a:prstGeom>
        </p:spPr>
      </p:pic>
    </p:spTree>
    <p:extLst>
      <p:ext uri="{BB962C8B-B14F-4D97-AF65-F5344CB8AC3E}">
        <p14:creationId xmlns:p14="http://schemas.microsoft.com/office/powerpoint/2010/main" val="219960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678B55-F6FF-403F-A7B1-E403385E97E1}"/>
              </a:ext>
            </a:extLst>
          </p:cNvPr>
          <p:cNvSpPr>
            <a:spLocks noGrp="1"/>
          </p:cNvSpPr>
          <p:nvPr>
            <p:ph type="title"/>
          </p:nvPr>
        </p:nvSpPr>
        <p:spPr>
          <a:xfrm>
            <a:off x="838200" y="405631"/>
            <a:ext cx="10515600" cy="1325563"/>
          </a:xfrm>
        </p:spPr>
        <p:txBody>
          <a:bodyPr/>
          <a:lstStyle/>
          <a:p>
            <a:r>
              <a:rPr lang="nb-NO" b="1" cap="none" spc="0" dirty="0">
                <a:solidFill>
                  <a:schemeClr val="tx2"/>
                </a:solidFill>
              </a:rPr>
              <a:t>Hva skjer i kroppen når vi spiser? </a:t>
            </a:r>
          </a:p>
        </p:txBody>
      </p:sp>
      <p:graphicFrame>
        <p:nvGraphicFramePr>
          <p:cNvPr id="3" name="Plassholder for innhold 2">
            <a:extLst>
              <a:ext uri="{FF2B5EF4-FFF2-40B4-BE49-F238E27FC236}">
                <a16:creationId xmlns:a16="http://schemas.microsoft.com/office/drawing/2014/main" id="{9311E289-F055-4E00-BE80-6535EADF7D5A}"/>
              </a:ext>
            </a:extLst>
          </p:cNvPr>
          <p:cNvGraphicFramePr>
            <a:graphicFrameLocks noGrp="1"/>
          </p:cNvGraphicFramePr>
          <p:nvPr>
            <p:ph idx="1"/>
            <p:extLst>
              <p:ext uri="{D42A27DB-BD31-4B8C-83A1-F6EECF244321}">
                <p14:modId xmlns:p14="http://schemas.microsoft.com/office/powerpoint/2010/main" val="3427898372"/>
              </p:ext>
            </p:extLst>
          </p:nvPr>
        </p:nvGraphicFramePr>
        <p:xfrm>
          <a:off x="838200" y="1848756"/>
          <a:ext cx="958596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Bilde 14" descr="Et bilde som inneholder kart&#10;&#10;Automatisk generert beskrivelse">
            <a:extLst>
              <a:ext uri="{FF2B5EF4-FFF2-40B4-BE49-F238E27FC236}">
                <a16:creationId xmlns:a16="http://schemas.microsoft.com/office/drawing/2014/main" id="{DDBBE9D0-0463-4354-8680-C1EE80613DCF}"/>
              </a:ext>
            </a:extLst>
          </p:cNvPr>
          <p:cNvPicPr>
            <a:picLocks noChangeAspect="1"/>
          </p:cNvPicPr>
          <p:nvPr/>
        </p:nvPicPr>
        <p:blipFill>
          <a:blip r:embed="rId8"/>
          <a:stretch>
            <a:fillRect/>
          </a:stretch>
        </p:blipFill>
        <p:spPr>
          <a:xfrm>
            <a:off x="9053627" y="657906"/>
            <a:ext cx="3255724" cy="5794463"/>
          </a:xfrm>
          <a:prstGeom prst="rect">
            <a:avLst/>
          </a:prstGeom>
        </p:spPr>
      </p:pic>
    </p:spTree>
    <p:extLst>
      <p:ext uri="{BB962C8B-B14F-4D97-AF65-F5344CB8AC3E}">
        <p14:creationId xmlns:p14="http://schemas.microsoft.com/office/powerpoint/2010/main" val="399268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57B41-BB2A-438A-B917-80919E168355}"/>
              </a:ext>
            </a:extLst>
          </p:cNvPr>
          <p:cNvGraphicFramePr/>
          <p:nvPr>
            <p:extLst>
              <p:ext uri="{D42A27DB-BD31-4B8C-83A1-F6EECF244321}">
                <p14:modId xmlns:p14="http://schemas.microsoft.com/office/powerpoint/2010/main" val="2173710170"/>
              </p:ext>
            </p:extLst>
          </p:nvPr>
        </p:nvGraphicFramePr>
        <p:xfrm>
          <a:off x="1544435" y="1711618"/>
          <a:ext cx="9103130" cy="2951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e 3">
            <a:extLst>
              <a:ext uri="{FF2B5EF4-FFF2-40B4-BE49-F238E27FC236}">
                <a16:creationId xmlns:a16="http://schemas.microsoft.com/office/drawing/2014/main" id="{976CB971-F7BE-435F-9375-A55AA4545BCD}"/>
              </a:ext>
            </a:extLst>
          </p:cNvPr>
          <p:cNvPicPr>
            <a:picLocks noChangeAspect="1"/>
          </p:cNvPicPr>
          <p:nvPr/>
        </p:nvPicPr>
        <p:blipFill rotWithShape="1">
          <a:blip r:embed="rId8">
            <a:clrChange>
              <a:clrFrom>
                <a:srgbClr val="CEEDFA"/>
              </a:clrFrom>
              <a:clrTo>
                <a:srgbClr val="CEEDFA">
                  <a:alpha val="0"/>
                </a:srgbClr>
              </a:clrTo>
            </a:clrChange>
          </a:blip>
          <a:srcRect r="19435"/>
          <a:stretch/>
        </p:blipFill>
        <p:spPr>
          <a:xfrm>
            <a:off x="9256550" y="0"/>
            <a:ext cx="2935449" cy="2068830"/>
          </a:xfrm>
          <a:prstGeom prst="rect">
            <a:avLst/>
          </a:prstGeom>
        </p:spPr>
      </p:pic>
      <p:pic>
        <p:nvPicPr>
          <p:cNvPr id="6" name="Bilde 5">
            <a:extLst>
              <a:ext uri="{FF2B5EF4-FFF2-40B4-BE49-F238E27FC236}">
                <a16:creationId xmlns:a16="http://schemas.microsoft.com/office/drawing/2014/main" id="{84C27ECA-20C8-43E1-BBC9-CBB9E0DF5A55}"/>
              </a:ext>
            </a:extLst>
          </p:cNvPr>
          <p:cNvPicPr>
            <a:picLocks noChangeAspect="1"/>
          </p:cNvPicPr>
          <p:nvPr/>
        </p:nvPicPr>
        <p:blipFill rotWithShape="1">
          <a:blip r:embed="rId9">
            <a:clrChange>
              <a:clrFrom>
                <a:srgbClr val="CEEDFA"/>
              </a:clrFrom>
              <a:clrTo>
                <a:srgbClr val="CEEDFA">
                  <a:alpha val="0"/>
                </a:srgbClr>
              </a:clrTo>
            </a:clrChange>
          </a:blip>
          <a:srcRect l="10256"/>
          <a:stretch/>
        </p:blipFill>
        <p:spPr>
          <a:xfrm>
            <a:off x="0" y="4501354"/>
            <a:ext cx="3017520" cy="2356646"/>
          </a:xfrm>
          <a:prstGeom prst="rect">
            <a:avLst/>
          </a:prstGeom>
        </p:spPr>
      </p:pic>
    </p:spTree>
    <p:extLst>
      <p:ext uri="{BB962C8B-B14F-4D97-AF65-F5344CB8AC3E}">
        <p14:creationId xmlns:p14="http://schemas.microsoft.com/office/powerpoint/2010/main" val="20906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0B60160-5E4F-4979-9B89-CABD366359F4}"/>
              </a:ext>
            </a:extLst>
          </p:cNvPr>
          <p:cNvPicPr>
            <a:picLocks noChangeAspect="1"/>
          </p:cNvPicPr>
          <p:nvPr/>
        </p:nvPicPr>
        <p:blipFill>
          <a:blip r:embed="rId3"/>
          <a:stretch>
            <a:fillRect/>
          </a:stretch>
        </p:blipFill>
        <p:spPr>
          <a:xfrm>
            <a:off x="3659652" y="0"/>
            <a:ext cx="4872695" cy="6858000"/>
          </a:xfrm>
          <a:prstGeom prst="rect">
            <a:avLst/>
          </a:prstGeom>
        </p:spPr>
      </p:pic>
    </p:spTree>
    <p:extLst>
      <p:ext uri="{BB962C8B-B14F-4D97-AF65-F5344CB8AC3E}">
        <p14:creationId xmlns:p14="http://schemas.microsoft.com/office/powerpoint/2010/main" val="243046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aphicFrame>
        <p:nvGraphicFramePr>
          <p:cNvPr id="12" name="Plassholder for innhold 11">
            <a:extLst>
              <a:ext uri="{FF2B5EF4-FFF2-40B4-BE49-F238E27FC236}">
                <a16:creationId xmlns:a16="http://schemas.microsoft.com/office/drawing/2014/main" id="{4DBB7640-C7DA-426D-8BA9-942DBA1F70FB}"/>
              </a:ext>
            </a:extLst>
          </p:cNvPr>
          <p:cNvGraphicFramePr>
            <a:graphicFrameLocks noGrp="1"/>
          </p:cNvGraphicFramePr>
          <p:nvPr>
            <p:ph idx="10"/>
            <p:extLst>
              <p:ext uri="{D42A27DB-BD31-4B8C-83A1-F6EECF244321}">
                <p14:modId xmlns:p14="http://schemas.microsoft.com/office/powerpoint/2010/main" val="3566016906"/>
              </p:ext>
            </p:extLst>
          </p:nvPr>
        </p:nvGraphicFramePr>
        <p:xfrm>
          <a:off x="1099248" y="1820670"/>
          <a:ext cx="7564692" cy="3216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Sylinder 7">
            <a:extLst>
              <a:ext uri="{FF2B5EF4-FFF2-40B4-BE49-F238E27FC236}">
                <a16:creationId xmlns:a16="http://schemas.microsoft.com/office/drawing/2014/main" id="{D9BEF3CC-F425-4307-B71D-E5FE907F1C93}"/>
              </a:ext>
            </a:extLst>
          </p:cNvPr>
          <p:cNvSpPr txBox="1"/>
          <p:nvPr/>
        </p:nvSpPr>
        <p:spPr>
          <a:xfrm>
            <a:off x="914400" y="522514"/>
            <a:ext cx="9880270" cy="769441"/>
          </a:xfrm>
          <a:prstGeom prst="rect">
            <a:avLst/>
          </a:prstGeom>
          <a:noFill/>
        </p:spPr>
        <p:txBody>
          <a:bodyPr wrap="square" rtlCol="0">
            <a:spAutoFit/>
          </a:bodyPr>
          <a:lstStyle/>
          <a:p>
            <a:r>
              <a:rPr lang="nb-NO" sz="4400" b="1" spc="-150" dirty="0">
                <a:solidFill>
                  <a:schemeClr val="tx2"/>
                </a:solidFill>
                <a:latin typeface="+mj-lt"/>
              </a:rPr>
              <a:t>Min kropp lager ikke insulin</a:t>
            </a:r>
          </a:p>
        </p:txBody>
      </p:sp>
      <p:pic>
        <p:nvPicPr>
          <p:cNvPr id="3" name="Bilde 2">
            <a:extLst>
              <a:ext uri="{FF2B5EF4-FFF2-40B4-BE49-F238E27FC236}">
                <a16:creationId xmlns:a16="http://schemas.microsoft.com/office/drawing/2014/main" id="{57BE5A85-13BA-4AB0-A186-581D234A6589}"/>
              </a:ext>
            </a:extLst>
          </p:cNvPr>
          <p:cNvPicPr>
            <a:picLocks noChangeAspect="1"/>
          </p:cNvPicPr>
          <p:nvPr/>
        </p:nvPicPr>
        <p:blipFill>
          <a:blip r:embed="rId8"/>
          <a:stretch>
            <a:fillRect/>
          </a:stretch>
        </p:blipFill>
        <p:spPr>
          <a:xfrm>
            <a:off x="7044878" y="1679426"/>
            <a:ext cx="4314217" cy="4738305"/>
          </a:xfrm>
          <a:prstGeom prst="rect">
            <a:avLst/>
          </a:prstGeom>
        </p:spPr>
      </p:pic>
      <p:sp>
        <p:nvSpPr>
          <p:cNvPr id="9" name="Plassholder for innhold 4">
            <a:extLst>
              <a:ext uri="{FF2B5EF4-FFF2-40B4-BE49-F238E27FC236}">
                <a16:creationId xmlns:a16="http://schemas.microsoft.com/office/drawing/2014/main" id="{255E5737-BC32-4EBD-805F-AA8BAE219D77}"/>
              </a:ext>
            </a:extLst>
          </p:cNvPr>
          <p:cNvSpPr txBox="1">
            <a:spLocks/>
          </p:cNvSpPr>
          <p:nvPr/>
        </p:nvSpPr>
        <p:spPr>
          <a:xfrm>
            <a:off x="7044878" y="3256634"/>
            <a:ext cx="5181600" cy="3216659"/>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4">
                  <a:lumMod val="50000"/>
                </a:schemeClr>
              </a:buClr>
              <a:buFont typeface="Arial" panose="020B0604020202020204" pitchFamily="34" charset="0"/>
              <a:buChar char="•"/>
              <a:defRPr sz="1600" b="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dirty="0"/>
          </a:p>
        </p:txBody>
      </p:sp>
      <p:pic>
        <p:nvPicPr>
          <p:cNvPr id="11" name="Bilde 10" descr="Et bilde som inneholder tekst&#10;&#10;Automatisk generert beskrivelse">
            <a:extLst>
              <a:ext uri="{FF2B5EF4-FFF2-40B4-BE49-F238E27FC236}">
                <a16:creationId xmlns:a16="http://schemas.microsoft.com/office/drawing/2014/main" id="{389F442D-AC09-4EB8-B711-F77A92CB511B}"/>
              </a:ext>
            </a:extLst>
          </p:cNvPr>
          <p:cNvPicPr>
            <a:picLocks noChangeAspect="1"/>
          </p:cNvPicPr>
          <p:nvPr/>
        </p:nvPicPr>
        <p:blipFill>
          <a:blip r:embed="rId9"/>
          <a:stretch>
            <a:fillRect/>
          </a:stretch>
        </p:blipFill>
        <p:spPr>
          <a:xfrm rot="21248593">
            <a:off x="7218572" y="5950554"/>
            <a:ext cx="2651765" cy="512065"/>
          </a:xfrm>
          <a:prstGeom prst="rect">
            <a:avLst/>
          </a:prstGeom>
        </p:spPr>
      </p:pic>
      <p:graphicFrame>
        <p:nvGraphicFramePr>
          <p:cNvPr id="15" name="Diagram 14">
            <a:extLst>
              <a:ext uri="{FF2B5EF4-FFF2-40B4-BE49-F238E27FC236}">
                <a16:creationId xmlns:a16="http://schemas.microsoft.com/office/drawing/2014/main" id="{27184ACE-35DA-450C-95B4-E4EBAF92D84B}"/>
              </a:ext>
            </a:extLst>
          </p:cNvPr>
          <p:cNvGraphicFramePr/>
          <p:nvPr>
            <p:extLst>
              <p:ext uri="{D42A27DB-BD31-4B8C-83A1-F6EECF244321}">
                <p14:modId xmlns:p14="http://schemas.microsoft.com/office/powerpoint/2010/main" val="2638658429"/>
              </p:ext>
            </p:extLst>
          </p:nvPr>
        </p:nvGraphicFramePr>
        <p:xfrm>
          <a:off x="-853786" y="4482148"/>
          <a:ext cx="6115050" cy="15356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93361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B68D35A-3282-4476-84CA-9DDA6993790C}"/>
              </a:ext>
            </a:extLst>
          </p:cNvPr>
          <p:cNvSpPr>
            <a:spLocks noGrp="1"/>
          </p:cNvSpPr>
          <p:nvPr>
            <p:ph type="title"/>
          </p:nvPr>
        </p:nvSpPr>
        <p:spPr/>
        <p:txBody>
          <a:bodyPr/>
          <a:lstStyle/>
          <a:p>
            <a:r>
              <a:rPr lang="nb-NO" b="1" cap="none" spc="0" dirty="0">
                <a:solidFill>
                  <a:schemeClr val="tx2"/>
                </a:solidFill>
              </a:rPr>
              <a:t>Det kan bli for mye insulin</a:t>
            </a:r>
          </a:p>
        </p:txBody>
      </p:sp>
      <p:sp>
        <p:nvSpPr>
          <p:cNvPr id="8" name="Plassholder for innhold 7">
            <a:extLst>
              <a:ext uri="{FF2B5EF4-FFF2-40B4-BE49-F238E27FC236}">
                <a16:creationId xmlns:a16="http://schemas.microsoft.com/office/drawing/2014/main" id="{8B692E48-4E09-4850-A8CE-522822C8178F}"/>
              </a:ext>
            </a:extLst>
          </p:cNvPr>
          <p:cNvSpPr>
            <a:spLocks noGrp="1"/>
          </p:cNvSpPr>
          <p:nvPr>
            <p:ph idx="1"/>
          </p:nvPr>
        </p:nvSpPr>
        <p:spPr>
          <a:xfrm>
            <a:off x="838200" y="1799409"/>
            <a:ext cx="8602980" cy="1183821"/>
          </a:xfrm>
        </p:spPr>
        <p:txBody>
          <a:bodyPr>
            <a:normAutofit/>
          </a:bodyPr>
          <a:lstStyle/>
          <a:p>
            <a:pPr>
              <a:buClr>
                <a:schemeClr val="tx2"/>
              </a:buClr>
            </a:pPr>
            <a:r>
              <a:rPr lang="nb-NO" sz="2400" dirty="0"/>
              <a:t>For å få lavt blodsukker må du bruke insulin. </a:t>
            </a:r>
          </a:p>
          <a:p>
            <a:pPr>
              <a:buClr>
                <a:schemeClr val="tx2"/>
              </a:buClr>
            </a:pPr>
            <a:r>
              <a:rPr lang="nb-NO" sz="2400" dirty="0"/>
              <a:t>Du som ikke har diabetes, får ikke lavt blodsukker. </a:t>
            </a:r>
          </a:p>
          <a:p>
            <a:pPr marL="0" indent="0">
              <a:buClr>
                <a:schemeClr val="tx2"/>
              </a:buClr>
              <a:buNone/>
            </a:pPr>
            <a:endParaRPr lang="nb-NO" sz="2400" dirty="0"/>
          </a:p>
        </p:txBody>
      </p:sp>
      <p:graphicFrame>
        <p:nvGraphicFramePr>
          <p:cNvPr id="5" name="Diagram 4">
            <a:extLst>
              <a:ext uri="{FF2B5EF4-FFF2-40B4-BE49-F238E27FC236}">
                <a16:creationId xmlns:a16="http://schemas.microsoft.com/office/drawing/2014/main" id="{E537B4AF-E0D4-481A-97C6-CE5F5513CBB2}"/>
              </a:ext>
            </a:extLst>
          </p:cNvPr>
          <p:cNvGraphicFramePr/>
          <p:nvPr>
            <p:extLst>
              <p:ext uri="{D42A27DB-BD31-4B8C-83A1-F6EECF244321}">
                <p14:modId xmlns:p14="http://schemas.microsoft.com/office/powerpoint/2010/main" val="3417802303"/>
              </p:ext>
            </p:extLst>
          </p:nvPr>
        </p:nvGraphicFramePr>
        <p:xfrm>
          <a:off x="1025843" y="3406140"/>
          <a:ext cx="5443537" cy="220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262F9828-592B-4B55-A139-EC089D839637}"/>
              </a:ext>
            </a:extLst>
          </p:cNvPr>
          <p:cNvGraphicFramePr/>
          <p:nvPr>
            <p:extLst>
              <p:ext uri="{D42A27DB-BD31-4B8C-83A1-F6EECF244321}">
                <p14:modId xmlns:p14="http://schemas.microsoft.com/office/powerpoint/2010/main" val="3291511569"/>
              </p:ext>
            </p:extLst>
          </p:nvPr>
        </p:nvGraphicFramePr>
        <p:xfrm>
          <a:off x="7333832" y="3429000"/>
          <a:ext cx="4019968" cy="21102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688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2AABABC4-FA3F-40E8-952D-9611CBE29AD4}"/>
              </a:ext>
            </a:extLst>
          </p:cNvPr>
          <p:cNvPicPr>
            <a:picLocks noChangeAspect="1"/>
          </p:cNvPicPr>
          <p:nvPr/>
        </p:nvPicPr>
        <p:blipFill>
          <a:blip r:embed="rId3"/>
          <a:stretch>
            <a:fillRect/>
          </a:stretch>
        </p:blipFill>
        <p:spPr>
          <a:xfrm>
            <a:off x="6353174" y="1269134"/>
            <a:ext cx="5191125" cy="5191125"/>
          </a:xfrm>
          <a:prstGeom prst="rect">
            <a:avLst/>
          </a:prstGeom>
        </p:spPr>
      </p:pic>
      <p:sp>
        <p:nvSpPr>
          <p:cNvPr id="2" name="Tittel 1">
            <a:extLst>
              <a:ext uri="{FF2B5EF4-FFF2-40B4-BE49-F238E27FC236}">
                <a16:creationId xmlns:a16="http://schemas.microsoft.com/office/drawing/2014/main" id="{981D0462-279F-4A7C-9838-7487AD0E09E8}"/>
              </a:ext>
            </a:extLst>
          </p:cNvPr>
          <p:cNvSpPr>
            <a:spLocks noGrp="1"/>
          </p:cNvSpPr>
          <p:nvPr>
            <p:ph type="title"/>
          </p:nvPr>
        </p:nvSpPr>
        <p:spPr>
          <a:xfrm>
            <a:off x="838200" y="397741"/>
            <a:ext cx="10515600" cy="1325563"/>
          </a:xfrm>
        </p:spPr>
        <p:txBody>
          <a:bodyPr/>
          <a:lstStyle/>
          <a:p>
            <a:r>
              <a:rPr lang="nb-NO" b="1" cap="none" spc="0" dirty="0">
                <a:solidFill>
                  <a:schemeClr val="tx2"/>
                </a:solidFill>
              </a:rPr>
              <a:t>Mat</a:t>
            </a:r>
          </a:p>
        </p:txBody>
      </p:sp>
      <p:graphicFrame>
        <p:nvGraphicFramePr>
          <p:cNvPr id="5" name="Plassholder for innhold 4">
            <a:extLst>
              <a:ext uri="{FF2B5EF4-FFF2-40B4-BE49-F238E27FC236}">
                <a16:creationId xmlns:a16="http://schemas.microsoft.com/office/drawing/2014/main" id="{4C1AA803-CDCE-4F4B-BD58-6A2D5C771FEB}"/>
              </a:ext>
            </a:extLst>
          </p:cNvPr>
          <p:cNvGraphicFramePr>
            <a:graphicFrameLocks noGrp="1"/>
          </p:cNvGraphicFramePr>
          <p:nvPr>
            <p:ph idx="1"/>
            <p:extLst>
              <p:ext uri="{D42A27DB-BD31-4B8C-83A1-F6EECF244321}">
                <p14:modId xmlns:p14="http://schemas.microsoft.com/office/powerpoint/2010/main" val="1666876948"/>
              </p:ext>
            </p:extLst>
          </p:nvPr>
        </p:nvGraphicFramePr>
        <p:xfrm>
          <a:off x="918210" y="1890938"/>
          <a:ext cx="5177790" cy="3904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467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0B60160-5E4F-4979-9B89-CABD366359F4}"/>
              </a:ext>
            </a:extLst>
          </p:cNvPr>
          <p:cNvPicPr>
            <a:picLocks noChangeAspect="1"/>
          </p:cNvPicPr>
          <p:nvPr/>
        </p:nvPicPr>
        <p:blipFill>
          <a:blip r:embed="rId3"/>
          <a:stretch>
            <a:fillRect/>
          </a:stretch>
        </p:blipFill>
        <p:spPr>
          <a:xfrm>
            <a:off x="3659652" y="0"/>
            <a:ext cx="4872695" cy="6858000"/>
          </a:xfrm>
          <a:prstGeom prst="rect">
            <a:avLst/>
          </a:prstGeom>
        </p:spPr>
      </p:pic>
      <p:pic>
        <p:nvPicPr>
          <p:cNvPr id="3" name="Bilde 2">
            <a:hlinkClick r:id="rId4"/>
            <a:extLst>
              <a:ext uri="{FF2B5EF4-FFF2-40B4-BE49-F238E27FC236}">
                <a16:creationId xmlns:a16="http://schemas.microsoft.com/office/drawing/2014/main" id="{BF335934-E137-4DE1-86E5-6834AA710D8C}"/>
              </a:ext>
            </a:extLst>
          </p:cNvPr>
          <p:cNvPicPr>
            <a:picLocks noChangeAspect="1"/>
          </p:cNvPicPr>
          <p:nvPr/>
        </p:nvPicPr>
        <p:blipFill>
          <a:blip r:embed="rId5"/>
          <a:stretch>
            <a:fillRect/>
          </a:stretch>
        </p:blipFill>
        <p:spPr>
          <a:xfrm>
            <a:off x="3671743" y="0"/>
            <a:ext cx="4848513" cy="6858000"/>
          </a:xfrm>
          <a:prstGeom prst="rect">
            <a:avLst/>
          </a:prstGeom>
        </p:spPr>
      </p:pic>
    </p:spTree>
    <p:extLst>
      <p:ext uri="{BB962C8B-B14F-4D97-AF65-F5344CB8AC3E}">
        <p14:creationId xmlns:p14="http://schemas.microsoft.com/office/powerpoint/2010/main" val="3494809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4EF6EE8-06C7-4FFA-90C1-194949ED888F}"/>
              </a:ext>
            </a:extLst>
          </p:cNvPr>
          <p:cNvPicPr>
            <a:picLocks noChangeAspect="1"/>
          </p:cNvPicPr>
          <p:nvPr/>
        </p:nvPicPr>
        <p:blipFill rotWithShape="1">
          <a:blip r:embed="rId3"/>
          <a:srcRect b="1718"/>
          <a:stretch/>
        </p:blipFill>
        <p:spPr>
          <a:xfrm>
            <a:off x="5372476" y="0"/>
            <a:ext cx="7436744" cy="6858000"/>
          </a:xfrm>
          <a:prstGeom prst="rect">
            <a:avLst/>
          </a:prstGeom>
        </p:spPr>
      </p:pic>
      <p:graphicFrame>
        <p:nvGraphicFramePr>
          <p:cNvPr id="2" name="Diagram 1">
            <a:extLst>
              <a:ext uri="{FF2B5EF4-FFF2-40B4-BE49-F238E27FC236}">
                <a16:creationId xmlns:a16="http://schemas.microsoft.com/office/drawing/2014/main" id="{E50A0702-AA12-4732-B3DD-6EEC0A3B721D}"/>
              </a:ext>
            </a:extLst>
          </p:cNvPr>
          <p:cNvGraphicFramePr/>
          <p:nvPr>
            <p:extLst>
              <p:ext uri="{D42A27DB-BD31-4B8C-83A1-F6EECF244321}">
                <p14:modId xmlns:p14="http://schemas.microsoft.com/office/powerpoint/2010/main" val="562627301"/>
              </p:ext>
            </p:extLst>
          </p:nvPr>
        </p:nvGraphicFramePr>
        <p:xfrm>
          <a:off x="906840" y="2058471"/>
          <a:ext cx="5189159" cy="2741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7142607"/>
      </p:ext>
    </p:extLst>
  </p:cSld>
  <p:clrMapOvr>
    <a:masterClrMapping/>
  </p:clrMapOvr>
</p:sld>
</file>

<file path=ppt/theme/theme1.xml><?xml version="1.0" encoding="utf-8"?>
<a:theme xmlns:a="http://schemas.openxmlformats.org/drawingml/2006/main" name="Office-tema">
  <a:themeElements>
    <a:clrScheme name="Diabetesforbundet">
      <a:dk1>
        <a:sysClr val="windowText" lastClr="000000"/>
      </a:dk1>
      <a:lt1>
        <a:sysClr val="window" lastClr="FFFFFF"/>
      </a:lt1>
      <a:dk2>
        <a:srgbClr val="393092"/>
      </a:dk2>
      <a:lt2>
        <a:srgbClr val="D4EFEE"/>
      </a:lt2>
      <a:accent1>
        <a:srgbClr val="393092"/>
      </a:accent1>
      <a:accent2>
        <a:srgbClr val="006858"/>
      </a:accent2>
      <a:accent3>
        <a:srgbClr val="FDB924"/>
      </a:accent3>
      <a:accent4>
        <a:srgbClr val="E1134F"/>
      </a:accent4>
      <a:accent5>
        <a:srgbClr val="FFF8E7"/>
      </a:accent5>
      <a:accent6>
        <a:srgbClr val="0095A4"/>
      </a:accent6>
      <a:hlink>
        <a:srgbClr val="0095A4"/>
      </a:hlink>
      <a:folHlink>
        <a:srgbClr val="74CB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3" id="{DD0A4BE9-B229-F247-841F-9396A110E7EB}" vid="{8CADF8DE-EEBA-2642-BC9F-D99DB7D76A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228672EA09E6F4FA286118C14E0FE59" ma:contentTypeVersion="16" ma:contentTypeDescription="Opprett et nytt dokument." ma:contentTypeScope="" ma:versionID="1ed8e2e115c14eed90d0177a0fe35120">
  <xsd:schema xmlns:xsd="http://www.w3.org/2001/XMLSchema" xmlns:xs="http://www.w3.org/2001/XMLSchema" xmlns:p="http://schemas.microsoft.com/office/2006/metadata/properties" xmlns:ns2="f20c51b3-f4df-4776-b683-56aa69fe5838" xmlns:ns3="4f8b8504-3172-4a02-b6f9-22a2b765b902" targetNamespace="http://schemas.microsoft.com/office/2006/metadata/properties" ma:root="true" ma:fieldsID="0caa68f57d7b73a89b919d65fbea2aa2" ns2:_="" ns3:_="">
    <xsd:import namespace="f20c51b3-f4df-4776-b683-56aa69fe5838"/>
    <xsd:import namespace="4f8b8504-3172-4a02-b6f9-22a2b765b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0c51b3-f4df-4776-b683-56aa69fe5838"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c7f4c5c-6848-44c9-ae0b-ca65b58bef05}" ma:internalName="TaxCatchAll" ma:showField="CatchAllData" ma:web="f20c51b3-f4df-4776-b683-56aa69fe5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8b8504-3172-4a02-b6f9-22a2b765b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615e0f9-b6b4-4411-aa4b-ae5fbbc326f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f8b8504-3172-4a02-b6f9-22a2b765b902">
      <Terms xmlns="http://schemas.microsoft.com/office/infopath/2007/PartnerControls"/>
    </lcf76f155ced4ddcb4097134ff3c332f>
    <TaxCatchAll xmlns="f20c51b3-f4df-4776-b683-56aa69fe5838" xsi:nil="true"/>
  </documentManagement>
</p:properties>
</file>

<file path=customXml/itemProps1.xml><?xml version="1.0" encoding="utf-8"?>
<ds:datastoreItem xmlns:ds="http://schemas.openxmlformats.org/officeDocument/2006/customXml" ds:itemID="{237C6112-1A4E-48E4-83B1-2AEB16B09E6F}">
  <ds:schemaRefs>
    <ds:schemaRef ds:uri="http://schemas.microsoft.com/sharepoint/v3/contenttype/forms"/>
  </ds:schemaRefs>
</ds:datastoreItem>
</file>

<file path=customXml/itemProps2.xml><?xml version="1.0" encoding="utf-8"?>
<ds:datastoreItem xmlns:ds="http://schemas.openxmlformats.org/officeDocument/2006/customXml" ds:itemID="{A4F17AB6-A4EF-4A40-8100-67A8768A4ECE}"/>
</file>

<file path=customXml/itemProps3.xml><?xml version="1.0" encoding="utf-8"?>
<ds:datastoreItem xmlns:ds="http://schemas.openxmlformats.org/officeDocument/2006/customXml" ds:itemID="{500C9F0B-102A-442C-91E0-CB5FC32E250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Barn og foreldre ppt mal</Template>
  <TotalTime>971</TotalTime>
  <Words>1052</Words>
  <Application>Microsoft Office PowerPoint</Application>
  <PresentationFormat>Widescreen</PresentationFormat>
  <Paragraphs>107</Paragraphs>
  <Slides>11</Slides>
  <Notes>10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11</vt:i4>
      </vt:variant>
    </vt:vector>
  </HeadingPairs>
  <TitlesOfParts>
    <vt:vector size="15" baseType="lpstr">
      <vt:lpstr>Arial</vt:lpstr>
      <vt:lpstr>Calibri</vt:lpstr>
      <vt:lpstr>ClanOT-Book</vt:lpstr>
      <vt:lpstr>Office-tema</vt:lpstr>
      <vt:lpstr>Diabetes på</vt:lpstr>
      <vt:lpstr>Hva skjer i kroppen når vi spiser? </vt:lpstr>
      <vt:lpstr>PowerPoint-presentasjon</vt:lpstr>
      <vt:lpstr>PowerPoint-presentasjon</vt:lpstr>
      <vt:lpstr>PowerPoint-presentasjon</vt:lpstr>
      <vt:lpstr>Det kan bli for mye insulin</vt:lpstr>
      <vt:lpstr>Mat</vt:lpstr>
      <vt:lpstr>PowerPoint-presentasjon</vt:lpstr>
      <vt:lpstr>PowerPoint-presentasjon</vt:lpstr>
      <vt:lpstr>PowerPoint-presentasjon</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 Johannessen</dc:creator>
  <cp:lastModifiedBy>Guro Waagene</cp:lastModifiedBy>
  <cp:revision>36</cp:revision>
  <dcterms:created xsi:type="dcterms:W3CDTF">2019-10-23T07:28:01Z</dcterms:created>
  <dcterms:modified xsi:type="dcterms:W3CDTF">2022-05-05T11:18:53Z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0x0101005228672EA09E6F4FA286118C14E0FE59</vt:lpwstr>
  </property>
</Properties>
</file>